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4"/>
    <p:sldMasterId id="2147483742" r:id="rId5"/>
  </p:sldMasterIdLst>
  <p:notesMasterIdLst>
    <p:notesMasterId r:id="rId15"/>
  </p:notesMasterIdLst>
  <p:handoutMasterIdLst>
    <p:handoutMasterId r:id="rId16"/>
  </p:handoutMasterIdLst>
  <p:sldIdLst>
    <p:sldId id="256" r:id="rId6"/>
    <p:sldId id="258" r:id="rId7"/>
    <p:sldId id="281" r:id="rId8"/>
    <p:sldId id="282" r:id="rId9"/>
    <p:sldId id="283" r:id="rId10"/>
    <p:sldId id="285" r:id="rId11"/>
    <p:sldId id="286" r:id="rId12"/>
    <p:sldId id="287" r:id="rId13"/>
    <p:sldId id="260" r:id="rId14"/>
  </p:sldIdLst>
  <p:sldSz cx="12192000" cy="6858000"/>
  <p:notesSz cx="6858000" cy="9144000"/>
  <p:defaultTextStyle>
    <a:defPPr>
      <a:defRPr lang="en-US"/>
    </a:defPPr>
    <a:lvl1pPr marL="0" algn="l" defTabSz="45709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092" algn="l" defTabSz="45709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185" algn="l" defTabSz="45709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278" algn="l" defTabSz="45709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370" algn="l" defTabSz="45709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462" algn="l" defTabSz="45709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554" algn="l" defTabSz="45709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9648" algn="l" defTabSz="45709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6741" algn="l" defTabSz="45709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INTRO" id="{8D9935D9-7943-492A-9103-21EC774AF474}">
          <p14:sldIdLst>
            <p14:sldId id="256"/>
            <p14:sldId id="258"/>
          </p14:sldIdLst>
        </p14:section>
        <p14:section name="Présentation" id="{DCFEF6E2-CEA8-4C1B-9573-CB3D2D4FD30E}">
          <p14:sldIdLst>
            <p14:sldId id="281"/>
            <p14:sldId id="282"/>
            <p14:sldId id="283"/>
            <p14:sldId id="285"/>
            <p14:sldId id="286"/>
            <p14:sldId id="287"/>
          </p14:sldIdLst>
        </p14:section>
        <p14:section name="Section 1" id="{C094ABD1-4136-48BE-9B29-9E3EB502FE1B}">
          <p14:sldIdLst/>
        </p14:section>
        <p14:section name="FIN" id="{8B0FC0F4-1AB7-414D-A746-B445E9180BF0}">
          <p14:sldIdLst>
            <p14:sldId id="26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Çatçoury Élisabeth" initials="ÇÉ" lastIdx="2" clrIdx="0">
    <p:extLst>
      <p:ext uri="{19B8F6BF-5375-455C-9EA6-DF929625EA0E}">
        <p15:presenceInfo xmlns:p15="http://schemas.microsoft.com/office/powerpoint/2012/main" userId="S-1-5-21-3083037000-2172026215-1886294311-824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40" autoAdjust="0"/>
  </p:normalViewPr>
  <p:slideViewPr>
    <p:cSldViewPr snapToGrid="0">
      <p:cViewPr varScale="1">
        <p:scale>
          <a:sx n="84" d="100"/>
          <a:sy n="84" d="100"/>
        </p:scale>
        <p:origin x="490" y="19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F7ECAE-2F54-4201-B6EA-FF625A9D0780}" type="datetimeFigureOut">
              <a:rPr lang="fr-FR" smtClean="0"/>
              <a:t>13/01/2023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7569B9-6F40-4F11-90AE-1044CC0E213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077805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680C91-7352-401C-924B-8000C192E333}" type="datetimeFigureOut">
              <a:rPr lang="fr-FR" smtClean="0"/>
              <a:t>13/01/2023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3A603A-C2B4-499E-9B7D-3F71895ABA0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7704653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16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081" algn="l" defTabSz="91416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162" algn="l" defTabSz="91416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244" algn="l" defTabSz="91416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324" algn="l" defTabSz="91416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405" algn="l" defTabSz="91416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485" algn="l" defTabSz="91416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568" algn="l" defTabSz="91416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6650" algn="l" defTabSz="91416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_Bienvenue_Log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sz="quarter" idx="10" hasCustomPrompt="1"/>
          </p:nvPr>
        </p:nvSpPr>
        <p:spPr>
          <a:xfrm>
            <a:off x="4387850" y="169714"/>
            <a:ext cx="3937000" cy="535531"/>
          </a:xfrm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ondate Medium" pitchFamily="50" charset="0"/>
                <a:ea typeface="Condate Medium" pitchFamily="50" charset="0"/>
              </a:defRPr>
            </a:lvl1pPr>
          </a:lstStyle>
          <a:p>
            <a:pPr lvl="0"/>
            <a:r>
              <a:rPr lang="fr-FR" dirty="0" smtClean="0"/>
              <a:t>bienvenue !</a:t>
            </a:r>
          </a:p>
        </p:txBody>
      </p:sp>
      <p:sp>
        <p:nvSpPr>
          <p:cNvPr id="5" name="Espace réservé du texte 2"/>
          <p:cNvSpPr>
            <a:spLocks noGrp="1"/>
          </p:cNvSpPr>
          <p:nvPr>
            <p:ph type="body" sz="quarter" idx="11" hasCustomPrompt="1"/>
          </p:nvPr>
        </p:nvSpPr>
        <p:spPr>
          <a:xfrm>
            <a:off x="4387850" y="705245"/>
            <a:ext cx="3937000" cy="535531"/>
          </a:xfrm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ondate Medium" pitchFamily="50" charset="0"/>
                <a:ea typeface="Condate Medium" pitchFamily="50" charset="0"/>
              </a:defRPr>
            </a:lvl1pPr>
          </a:lstStyle>
          <a:p>
            <a:pPr lvl="0"/>
            <a:r>
              <a:rPr lang="fr-FR" dirty="0" smtClean="0"/>
              <a:t>degemer mat !</a:t>
            </a:r>
          </a:p>
        </p:txBody>
      </p:sp>
      <p:pic>
        <p:nvPicPr>
          <p:cNvPr id="6" name="Image 5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0697" y="6388057"/>
            <a:ext cx="1904348" cy="3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67046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3-diapositive sans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122" y="-408465"/>
            <a:ext cx="915564" cy="1152000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>
            <a:off x="0" y="6238626"/>
            <a:ext cx="12192000" cy="61937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117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0" hasCustomPrompt="1"/>
          </p:nvPr>
        </p:nvSpPr>
        <p:spPr>
          <a:xfrm>
            <a:off x="346122" y="6388057"/>
            <a:ext cx="8922364" cy="313932"/>
          </a:xfrm>
        </p:spPr>
        <p:txBody>
          <a:bodyPr wrap="square">
            <a:spAutoFit/>
          </a:bodyPr>
          <a:lstStyle>
            <a:lvl1pPr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r-FR" dirty="0" smtClean="0"/>
              <a:t>Nom de l’instance • </a:t>
            </a:r>
            <a:fld id="{8DCB8214-035E-4B69-B3D9-8A24892FD3DF}" type="datetime4">
              <a:rPr lang="fr-FR" smtClean="0"/>
              <a:t>27 juillet 2022</a:t>
            </a:fld>
            <a:r>
              <a:rPr lang="fr-FR" dirty="0" smtClean="0"/>
              <a:t> •  </a:t>
            </a:r>
            <a:endParaRPr lang="fr-FR" dirty="0"/>
          </a:p>
        </p:txBody>
      </p:sp>
      <p:pic>
        <p:nvPicPr>
          <p:cNvPr id="6" name="Image 5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2690" y="6388057"/>
            <a:ext cx="1904348" cy="3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3509527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459">
          <p15:clr>
            <a:srgbClr val="FBAE40"/>
          </p15:clr>
        </p15:guide>
        <p15:guide id="2" pos="7680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3-diapositive 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0" y="6238626"/>
            <a:ext cx="12192000" cy="61937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117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0" hasCustomPrompt="1"/>
          </p:nvPr>
        </p:nvSpPr>
        <p:spPr>
          <a:xfrm>
            <a:off x="346122" y="6388057"/>
            <a:ext cx="8922364" cy="313932"/>
          </a:xfrm>
        </p:spPr>
        <p:txBody>
          <a:bodyPr wrap="square">
            <a:spAutoFit/>
          </a:bodyPr>
          <a:lstStyle>
            <a:lvl1pPr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r-FR" dirty="0" smtClean="0"/>
              <a:t>Nom de l’instance • </a:t>
            </a:r>
            <a:fld id="{8DCB8214-035E-4B69-B3D9-8A24892FD3DF}" type="datetime4">
              <a:rPr lang="fr-FR" smtClean="0"/>
              <a:t>27 juillet 2022</a:t>
            </a:fld>
            <a:r>
              <a:rPr lang="fr-FR" dirty="0" smtClean="0"/>
              <a:t> •  </a:t>
            </a:r>
            <a:endParaRPr lang="fr-FR" dirty="0"/>
          </a:p>
        </p:txBody>
      </p:sp>
      <p:pic>
        <p:nvPicPr>
          <p:cNvPr id="6" name="Imag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2690" y="6388057"/>
            <a:ext cx="1904348" cy="3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7719356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459">
          <p15:clr>
            <a:srgbClr val="FBAE40"/>
          </p15:clr>
        </p15:guide>
        <p15:guide id="2" pos="7680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de la présentation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960" y="-1094990"/>
            <a:ext cx="2489188" cy="3132000"/>
          </a:xfrm>
          <a:prstGeom prst="rect">
            <a:avLst/>
          </a:prstGeom>
        </p:spPr>
      </p:pic>
      <p:sp>
        <p:nvSpPr>
          <p:cNvPr id="4" name="Titre 1"/>
          <p:cNvSpPr>
            <a:spLocks noGrp="1"/>
          </p:cNvSpPr>
          <p:nvPr>
            <p:ph type="title" hasCustomPrompt="1"/>
          </p:nvPr>
        </p:nvSpPr>
        <p:spPr>
          <a:xfrm>
            <a:off x="3240001" y="1800000"/>
            <a:ext cx="7919836" cy="1655014"/>
          </a:xfrm>
          <a:prstGeom prst="rect">
            <a:avLst/>
          </a:prstGeom>
        </p:spPr>
        <p:txBody>
          <a:bodyPr wrap="square" lIns="72000" tIns="72000" rIns="72000" bIns="360000" anchor="b" anchorCtr="0">
            <a:spAutoFit/>
          </a:bodyPr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pPr algn="l"/>
            <a:r>
              <a:rPr lang="fr-FR" dirty="0" smtClean="0"/>
              <a:t>Titre de la présentation</a:t>
            </a:r>
            <a:br>
              <a:rPr lang="fr-FR" dirty="0" smtClean="0"/>
            </a:br>
            <a:r>
              <a:rPr lang="fr-FR" dirty="0" smtClean="0"/>
              <a:t>sur 2 lignes max</a:t>
            </a:r>
            <a:endParaRPr lang="fr-FR" dirty="0"/>
          </a:p>
        </p:txBody>
      </p:sp>
      <p:sp>
        <p:nvSpPr>
          <p:cNvPr id="5" name="Sous-titre 2"/>
          <p:cNvSpPr>
            <a:spLocks noGrp="1"/>
          </p:cNvSpPr>
          <p:nvPr>
            <p:ph type="body" idx="1" hasCustomPrompt="1"/>
          </p:nvPr>
        </p:nvSpPr>
        <p:spPr>
          <a:xfrm>
            <a:off x="3240000" y="3630021"/>
            <a:ext cx="7919837" cy="535531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 algn="l">
              <a:buNone/>
              <a:defRPr baseline="0">
                <a:solidFill>
                  <a:schemeClr val="bg1"/>
                </a:solidFill>
              </a:defRPr>
            </a:lvl1pPr>
          </a:lstStyle>
          <a:p>
            <a:pPr marL="0" indent="0" algn="l">
              <a:buNone/>
            </a:pPr>
            <a:r>
              <a:rPr lang="fr-FR" sz="3200" dirty="0" smtClean="0">
                <a:solidFill>
                  <a:schemeClr val="bg1"/>
                </a:solidFill>
              </a:rPr>
              <a:t>Nom de l’instance</a:t>
            </a:r>
          </a:p>
        </p:txBody>
      </p:sp>
      <p:cxnSp>
        <p:nvCxnSpPr>
          <p:cNvPr id="6" name="Connecteur droit 5"/>
          <p:cNvCxnSpPr/>
          <p:nvPr userDrawn="1"/>
        </p:nvCxnSpPr>
        <p:spPr>
          <a:xfrm>
            <a:off x="3240000" y="3420000"/>
            <a:ext cx="8300552" cy="0"/>
          </a:xfrm>
          <a:prstGeom prst="line">
            <a:avLst/>
          </a:prstGeom>
          <a:ln w="25400">
            <a:solidFill>
              <a:schemeClr val="bg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Espace réservé du texte 11"/>
          <p:cNvSpPr>
            <a:spLocks noGrp="1"/>
          </p:cNvSpPr>
          <p:nvPr>
            <p:ph type="body" sz="quarter" idx="10" hasCustomPrompt="1"/>
          </p:nvPr>
        </p:nvSpPr>
        <p:spPr>
          <a:xfrm>
            <a:off x="3240000" y="4163206"/>
            <a:ext cx="3490913" cy="424732"/>
          </a:xfrm>
        </p:spPr>
        <p:txBody>
          <a:bodyPr>
            <a:spAutoFit/>
          </a:bodyPr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pPr lvl="0"/>
            <a:r>
              <a:rPr lang="fr-FR" dirty="0" smtClean="0"/>
              <a:t>27 juillet 2022</a:t>
            </a:r>
            <a:endParaRPr lang="fr-FR" dirty="0"/>
          </a:p>
        </p:txBody>
      </p:sp>
      <p:pic>
        <p:nvPicPr>
          <p:cNvPr id="9" name="Imag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2690" y="6388057"/>
            <a:ext cx="1904348" cy="3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75982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MMAIR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Connecteur droit 20"/>
          <p:cNvCxnSpPr/>
          <p:nvPr userDrawn="1"/>
        </p:nvCxnSpPr>
        <p:spPr>
          <a:xfrm>
            <a:off x="3240000" y="1302711"/>
            <a:ext cx="8617703" cy="0"/>
          </a:xfrm>
          <a:prstGeom prst="line">
            <a:avLst/>
          </a:prstGeom>
          <a:ln w="254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Imag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563" y="-1095961"/>
            <a:ext cx="2489188" cy="3132000"/>
          </a:xfrm>
          <a:prstGeom prst="rect">
            <a:avLst/>
          </a:prstGeom>
        </p:spPr>
      </p:pic>
      <p:sp>
        <p:nvSpPr>
          <p:cNvPr id="14" name="Espace réservé du texte 2"/>
          <p:cNvSpPr>
            <a:spLocks noGrp="1"/>
          </p:cNvSpPr>
          <p:nvPr>
            <p:ph type="body" sz="quarter" idx="10" hasCustomPrompt="1"/>
          </p:nvPr>
        </p:nvSpPr>
        <p:spPr>
          <a:xfrm>
            <a:off x="346122" y="6388057"/>
            <a:ext cx="8922364" cy="313932"/>
          </a:xfrm>
        </p:spPr>
        <p:txBody>
          <a:bodyPr wrap="square">
            <a:spAutoFit/>
          </a:bodyPr>
          <a:lstStyle>
            <a:lvl1pPr>
              <a:defRPr sz="1600">
                <a:solidFill>
                  <a:schemeClr val="tx1"/>
                </a:solidFill>
              </a:defRPr>
            </a:lvl1pPr>
          </a:lstStyle>
          <a:p>
            <a:pPr lvl="0"/>
            <a:r>
              <a:rPr lang="fr-FR" dirty="0" smtClean="0"/>
              <a:t>Nom de l’instance • </a:t>
            </a:r>
            <a:fld id="{8DCB8214-035E-4B69-B3D9-8A24892FD3DF}" type="datetime4">
              <a:rPr lang="fr-FR" smtClean="0"/>
              <a:t>27 juillet 2022</a:t>
            </a:fld>
            <a:r>
              <a:rPr lang="fr-FR" dirty="0" smtClean="0"/>
              <a:t> •  </a:t>
            </a:r>
            <a:endParaRPr lang="fr-FR" dirty="0"/>
          </a:p>
        </p:txBody>
      </p:sp>
      <p:cxnSp>
        <p:nvCxnSpPr>
          <p:cNvPr id="16" name="Connecteur droit 15"/>
          <p:cNvCxnSpPr/>
          <p:nvPr userDrawn="1"/>
        </p:nvCxnSpPr>
        <p:spPr>
          <a:xfrm>
            <a:off x="346122" y="6238627"/>
            <a:ext cx="11530687" cy="0"/>
          </a:xfrm>
          <a:prstGeom prst="line">
            <a:avLst/>
          </a:prstGeom>
          <a:ln w="158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itre 1"/>
          <p:cNvSpPr>
            <a:spLocks noGrp="1"/>
          </p:cNvSpPr>
          <p:nvPr>
            <p:ph type="title" hasCustomPrompt="1"/>
          </p:nvPr>
        </p:nvSpPr>
        <p:spPr>
          <a:xfrm>
            <a:off x="3240000" y="345002"/>
            <a:ext cx="8617702" cy="498598"/>
          </a:xfrm>
          <a:prstGeom prst="rect">
            <a:avLst/>
          </a:prstGeom>
        </p:spPr>
        <p:txBody>
          <a:bodyPr wrap="square" lIns="0" tIns="0" rIns="0" bIns="0" anchor="b" anchorCtr="0">
            <a:spAutoFit/>
          </a:bodyPr>
          <a:lstStyle>
            <a:lvl1pPr>
              <a:defRPr sz="3600" baseline="0">
                <a:solidFill>
                  <a:schemeClr val="tx1"/>
                </a:solidFill>
              </a:defRPr>
            </a:lvl1pPr>
          </a:lstStyle>
          <a:p>
            <a:pPr algn="l"/>
            <a:r>
              <a:rPr lang="fr-FR" dirty="0" smtClean="0"/>
              <a:t>Sommaire de la présentation</a:t>
            </a:r>
            <a:endParaRPr lang="fr-FR" dirty="0"/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1"/>
          </p:nvPr>
        </p:nvSpPr>
        <p:spPr>
          <a:xfrm>
            <a:off x="3240088" y="1761823"/>
            <a:ext cx="8616950" cy="4474892"/>
          </a:xfrm>
        </p:spPr>
        <p:txBody>
          <a:bodyPr lIns="0" tIns="0" rIns="0" bIns="0"/>
          <a:lstStyle>
            <a:lvl1pPr marL="514350" indent="-514350">
              <a:buFont typeface="+mj-lt"/>
              <a:buAutoNum type="arabicPeriod"/>
              <a:defRPr>
                <a:latin typeface="DM Sans Medium" pitchFamily="2" charset="0"/>
              </a:defRPr>
            </a:lvl1pPr>
            <a:lvl2pPr marL="914371" indent="-457200">
              <a:buSzPct val="100000"/>
              <a:buFont typeface="DM Sans" pitchFamily="2" charset="0"/>
              <a:buChar char="—"/>
              <a:defRPr b="0">
                <a:latin typeface="DM Sans" pitchFamily="2" charset="0"/>
              </a:defRPr>
            </a:lvl2pPr>
            <a:lvl3pPr marL="1371542" indent="-457200">
              <a:buSzPct val="100000"/>
              <a:buFont typeface="Arial" panose="020B0604020202020204" pitchFamily="34" charset="0"/>
              <a:buChar char="•"/>
              <a:defRPr/>
            </a:lvl3pPr>
            <a:lvl4pPr marL="1657263" indent="-285750">
              <a:buFont typeface="DM Sans" pitchFamily="2" charset="0"/>
              <a:buChar char="–"/>
              <a:defRPr>
                <a:latin typeface="DM Sans" pitchFamily="2" charset="0"/>
              </a:defRPr>
            </a:lvl4pPr>
            <a:lvl5pPr marL="2114433" indent="-285750">
              <a:buFont typeface="Arial" panose="020B0604020202020204" pitchFamily="34" charset="0"/>
              <a:buChar char="•"/>
              <a:defRPr sz="1600">
                <a:latin typeface="DM Sans" pitchFamily="2" charset="0"/>
              </a:defRPr>
            </a:lvl5pPr>
          </a:lstStyle>
          <a:p>
            <a:pPr lvl="0"/>
            <a:r>
              <a:rPr lang="fr-FR" dirty="0" smtClean="0"/>
              <a:t>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</a:p>
          <a:p>
            <a:pPr lvl="0"/>
            <a:endParaRPr lang="fr-FR" dirty="0" smtClean="0"/>
          </a:p>
          <a:p>
            <a:pPr lvl="0"/>
            <a:endParaRPr lang="fr-FR" dirty="0"/>
          </a:p>
        </p:txBody>
      </p:sp>
      <p:pic>
        <p:nvPicPr>
          <p:cNvPr id="10" name="Image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2691" y="6388057"/>
            <a:ext cx="1904347" cy="3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1214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1"/>
          <p:cNvSpPr>
            <a:spLocks noGrp="1"/>
          </p:cNvSpPr>
          <p:nvPr>
            <p:ph type="title" hasCustomPrompt="1"/>
          </p:nvPr>
        </p:nvSpPr>
        <p:spPr>
          <a:xfrm>
            <a:off x="3219451" y="1800000"/>
            <a:ext cx="8128001" cy="1655014"/>
          </a:xfrm>
          <a:prstGeom prst="rect">
            <a:avLst/>
          </a:prstGeom>
        </p:spPr>
        <p:txBody>
          <a:bodyPr lIns="72000" tIns="72000" rIns="72000" bIns="360000" anchor="b" anchorCtr="0">
            <a:sp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algn="l"/>
            <a:r>
              <a:rPr lang="fr-FR" dirty="0" smtClean="0"/>
              <a:t>Titre de section</a:t>
            </a:r>
            <a:br>
              <a:rPr lang="fr-FR" dirty="0" smtClean="0"/>
            </a:br>
            <a:r>
              <a:rPr lang="fr-FR" dirty="0" smtClean="0"/>
              <a:t>2 lignes max</a:t>
            </a:r>
            <a:endParaRPr lang="fr-FR" dirty="0"/>
          </a:p>
        </p:txBody>
      </p:sp>
      <p:sp>
        <p:nvSpPr>
          <p:cNvPr id="8" name="Sous-titre 2"/>
          <p:cNvSpPr>
            <a:spLocks noGrp="1"/>
          </p:cNvSpPr>
          <p:nvPr>
            <p:ph type="body" idx="1" hasCustomPrompt="1"/>
          </p:nvPr>
        </p:nvSpPr>
        <p:spPr>
          <a:xfrm>
            <a:off x="3219450" y="3630020"/>
            <a:ext cx="8300551" cy="1500187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pPr algn="l"/>
            <a:r>
              <a:rPr lang="fr-FR" sz="3200" dirty="0" smtClean="0"/>
              <a:t>Sous-titre et/ou nom de l’intervenant</a:t>
            </a:r>
            <a:endParaRPr lang="fr-FR" sz="3200" dirty="0"/>
          </a:p>
        </p:txBody>
      </p:sp>
      <p:cxnSp>
        <p:nvCxnSpPr>
          <p:cNvPr id="9" name="Connecteur droit 8"/>
          <p:cNvCxnSpPr/>
          <p:nvPr userDrawn="1"/>
        </p:nvCxnSpPr>
        <p:spPr>
          <a:xfrm>
            <a:off x="3219448" y="3420000"/>
            <a:ext cx="8300552" cy="0"/>
          </a:xfrm>
          <a:prstGeom prst="line">
            <a:avLst/>
          </a:prstGeom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Imag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563" y="-1095961"/>
            <a:ext cx="2489188" cy="3132000"/>
          </a:xfrm>
          <a:prstGeom prst="rect">
            <a:avLst/>
          </a:prstGeom>
        </p:spPr>
      </p:pic>
      <p:sp>
        <p:nvSpPr>
          <p:cNvPr id="14" name="Espace réservé du texte 2"/>
          <p:cNvSpPr>
            <a:spLocks noGrp="1"/>
          </p:cNvSpPr>
          <p:nvPr>
            <p:ph type="body" sz="quarter" idx="10" hasCustomPrompt="1"/>
          </p:nvPr>
        </p:nvSpPr>
        <p:spPr>
          <a:xfrm>
            <a:off x="346122" y="6388057"/>
            <a:ext cx="8922364" cy="313932"/>
          </a:xfrm>
        </p:spPr>
        <p:txBody>
          <a:bodyPr wrap="square">
            <a:spAutoFit/>
          </a:bodyPr>
          <a:lstStyle>
            <a:lvl1pPr>
              <a:defRPr sz="1600">
                <a:solidFill>
                  <a:schemeClr val="tx1"/>
                </a:solidFill>
              </a:defRPr>
            </a:lvl1pPr>
          </a:lstStyle>
          <a:p>
            <a:pPr lvl="0"/>
            <a:r>
              <a:rPr lang="fr-FR" dirty="0" smtClean="0"/>
              <a:t>Nom de l’instance • </a:t>
            </a:r>
            <a:fld id="{8DCB8214-035E-4B69-B3D9-8A24892FD3DF}" type="datetime4">
              <a:rPr lang="fr-FR" smtClean="0"/>
              <a:t>27 juillet 2022</a:t>
            </a:fld>
            <a:r>
              <a:rPr lang="fr-FR" dirty="0" smtClean="0"/>
              <a:t> •  </a:t>
            </a:r>
            <a:endParaRPr lang="fr-FR" dirty="0"/>
          </a:p>
        </p:txBody>
      </p:sp>
      <p:cxnSp>
        <p:nvCxnSpPr>
          <p:cNvPr id="16" name="Connecteur droit 15"/>
          <p:cNvCxnSpPr/>
          <p:nvPr userDrawn="1"/>
        </p:nvCxnSpPr>
        <p:spPr>
          <a:xfrm>
            <a:off x="346122" y="6238627"/>
            <a:ext cx="11530687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Image 1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2691" y="6388057"/>
            <a:ext cx="1904347" cy="3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69551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3-diapositive vide avec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1"/>
          <p:cNvSpPr>
            <a:spLocks noGrp="1"/>
          </p:cNvSpPr>
          <p:nvPr>
            <p:ph type="title" hasCustomPrompt="1"/>
          </p:nvPr>
        </p:nvSpPr>
        <p:spPr>
          <a:xfrm>
            <a:off x="1771649" y="55399"/>
            <a:ext cx="10108177" cy="661308"/>
          </a:xfrm>
          <a:prstGeom prst="rect">
            <a:avLst/>
          </a:prstGeom>
        </p:spPr>
        <p:txBody>
          <a:bodyPr wrap="square" lIns="0" tIns="108000" rIns="108000" bIns="108000" anchor="b" anchorCtr="0">
            <a:spAutoFit/>
          </a:bodyPr>
          <a:lstStyle>
            <a:lvl1pPr>
              <a:defRPr sz="3200"/>
            </a:lvl1pPr>
          </a:lstStyle>
          <a:p>
            <a:pPr algn="l"/>
            <a:r>
              <a:rPr lang="fr-FR" dirty="0" smtClean="0"/>
              <a:t>Titre de la diapositive</a:t>
            </a:r>
            <a:endParaRPr lang="fr-FR" dirty="0"/>
          </a:p>
        </p:txBody>
      </p:sp>
      <p:cxnSp>
        <p:nvCxnSpPr>
          <p:cNvPr id="9" name="Connecteur droit 8"/>
          <p:cNvCxnSpPr/>
          <p:nvPr userDrawn="1"/>
        </p:nvCxnSpPr>
        <p:spPr>
          <a:xfrm>
            <a:off x="1524000" y="714928"/>
            <a:ext cx="10355826" cy="0"/>
          </a:xfrm>
          <a:prstGeom prst="line">
            <a:avLst/>
          </a:prstGeom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Imag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122" y="-408465"/>
            <a:ext cx="915564" cy="1152000"/>
          </a:xfrm>
          <a:prstGeom prst="rect">
            <a:avLst/>
          </a:prstGeom>
        </p:spPr>
      </p:pic>
      <p:sp>
        <p:nvSpPr>
          <p:cNvPr id="8" name="Espace réservé du texte 2"/>
          <p:cNvSpPr>
            <a:spLocks noGrp="1"/>
          </p:cNvSpPr>
          <p:nvPr>
            <p:ph type="body" sz="quarter" idx="10" hasCustomPrompt="1"/>
          </p:nvPr>
        </p:nvSpPr>
        <p:spPr>
          <a:xfrm>
            <a:off x="346122" y="6388057"/>
            <a:ext cx="8922364" cy="313932"/>
          </a:xfrm>
        </p:spPr>
        <p:txBody>
          <a:bodyPr wrap="square">
            <a:spAutoFit/>
          </a:bodyPr>
          <a:lstStyle>
            <a:lvl1pPr>
              <a:defRPr sz="1600">
                <a:solidFill>
                  <a:schemeClr val="tx1"/>
                </a:solidFill>
              </a:defRPr>
            </a:lvl1pPr>
          </a:lstStyle>
          <a:p>
            <a:pPr lvl="0"/>
            <a:r>
              <a:rPr lang="fr-FR" dirty="0" smtClean="0"/>
              <a:t>Nom de l’instance • </a:t>
            </a:r>
            <a:fld id="{8DCB8214-035E-4B69-B3D9-8A24892FD3DF}" type="datetime4">
              <a:rPr lang="fr-FR" smtClean="0"/>
              <a:t>27 juillet 2022</a:t>
            </a:fld>
            <a:r>
              <a:rPr lang="fr-FR" dirty="0" smtClean="0"/>
              <a:t> •  </a:t>
            </a:r>
            <a:endParaRPr lang="fr-FR" dirty="0"/>
          </a:p>
        </p:txBody>
      </p:sp>
      <p:cxnSp>
        <p:nvCxnSpPr>
          <p:cNvPr id="14" name="Connecteur droit 13"/>
          <p:cNvCxnSpPr/>
          <p:nvPr userDrawn="1"/>
        </p:nvCxnSpPr>
        <p:spPr>
          <a:xfrm>
            <a:off x="346122" y="6238627"/>
            <a:ext cx="11530687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Image 1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2691" y="6388057"/>
            <a:ext cx="1904347" cy="3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5568790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459">
          <p15:clr>
            <a:srgbClr val="FBAE40"/>
          </p15:clr>
        </p15:guide>
        <p15:guide id="2" pos="7680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 texte et graphiq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122" y="-408465"/>
            <a:ext cx="915564" cy="1152000"/>
          </a:xfrm>
          <a:prstGeom prst="rect">
            <a:avLst/>
          </a:prstGeom>
        </p:spPr>
      </p:pic>
      <p:sp>
        <p:nvSpPr>
          <p:cNvPr id="8" name="Espace réservé du texte 2"/>
          <p:cNvSpPr>
            <a:spLocks noGrp="1"/>
          </p:cNvSpPr>
          <p:nvPr>
            <p:ph type="body" sz="quarter" idx="10" hasCustomPrompt="1"/>
          </p:nvPr>
        </p:nvSpPr>
        <p:spPr>
          <a:xfrm>
            <a:off x="346122" y="6388057"/>
            <a:ext cx="8922364" cy="313932"/>
          </a:xfrm>
        </p:spPr>
        <p:txBody>
          <a:bodyPr wrap="square">
            <a:spAutoFit/>
          </a:bodyPr>
          <a:lstStyle>
            <a:lvl1pPr>
              <a:defRPr sz="1600">
                <a:solidFill>
                  <a:schemeClr val="tx1"/>
                </a:solidFill>
              </a:defRPr>
            </a:lvl1pPr>
          </a:lstStyle>
          <a:p>
            <a:pPr lvl="0"/>
            <a:r>
              <a:rPr lang="fr-FR" dirty="0" smtClean="0"/>
              <a:t>Nom de l’instance • </a:t>
            </a:r>
            <a:fld id="{8DCB8214-035E-4B69-B3D9-8A24892FD3DF}" type="datetime4">
              <a:rPr lang="fr-FR" smtClean="0"/>
              <a:t>27 juillet 2022</a:t>
            </a:fld>
            <a:r>
              <a:rPr lang="fr-FR" dirty="0" smtClean="0"/>
              <a:t> •  </a:t>
            </a:r>
            <a:endParaRPr lang="fr-FR" dirty="0"/>
          </a:p>
        </p:txBody>
      </p:sp>
      <p:cxnSp>
        <p:nvCxnSpPr>
          <p:cNvPr id="14" name="Connecteur droit 13"/>
          <p:cNvCxnSpPr/>
          <p:nvPr userDrawn="1"/>
        </p:nvCxnSpPr>
        <p:spPr>
          <a:xfrm>
            <a:off x="346122" y="6238627"/>
            <a:ext cx="11530687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Espace réservé du graphique 2"/>
          <p:cNvSpPr>
            <a:spLocks noGrp="1"/>
          </p:cNvSpPr>
          <p:nvPr>
            <p:ph type="chart" sz="quarter" idx="11"/>
          </p:nvPr>
        </p:nvSpPr>
        <p:spPr>
          <a:xfrm>
            <a:off x="6115050" y="728663"/>
            <a:ext cx="5761759" cy="5508186"/>
          </a:xfrm>
        </p:spPr>
        <p:txBody>
          <a:bodyPr lIns="360000" tIns="360000" rIns="0" bIns="360000"/>
          <a:lstStyle/>
          <a:p>
            <a:endParaRPr lang="fr-FR" dirty="0"/>
          </a:p>
        </p:txBody>
      </p:sp>
      <p:sp>
        <p:nvSpPr>
          <p:cNvPr id="12" name="Titre 1"/>
          <p:cNvSpPr>
            <a:spLocks noGrp="1"/>
          </p:cNvSpPr>
          <p:nvPr>
            <p:ph type="title" hasCustomPrompt="1"/>
          </p:nvPr>
        </p:nvSpPr>
        <p:spPr>
          <a:xfrm>
            <a:off x="1771649" y="55399"/>
            <a:ext cx="10108177" cy="661308"/>
          </a:xfrm>
          <a:prstGeom prst="rect">
            <a:avLst/>
          </a:prstGeom>
        </p:spPr>
        <p:txBody>
          <a:bodyPr wrap="square" lIns="0" tIns="108000" rIns="108000" bIns="108000" anchor="b" anchorCtr="0">
            <a:spAutoFit/>
          </a:bodyPr>
          <a:lstStyle>
            <a:lvl1pPr>
              <a:defRPr sz="3200"/>
            </a:lvl1pPr>
          </a:lstStyle>
          <a:p>
            <a:pPr algn="l"/>
            <a:r>
              <a:rPr lang="fr-FR" dirty="0" smtClean="0"/>
              <a:t>Titre de la diapositive</a:t>
            </a:r>
            <a:endParaRPr lang="fr-FR" dirty="0"/>
          </a:p>
        </p:txBody>
      </p:sp>
      <p:cxnSp>
        <p:nvCxnSpPr>
          <p:cNvPr id="15" name="Connecteur droit 14"/>
          <p:cNvCxnSpPr/>
          <p:nvPr userDrawn="1"/>
        </p:nvCxnSpPr>
        <p:spPr>
          <a:xfrm>
            <a:off x="1524000" y="714928"/>
            <a:ext cx="10355826" cy="0"/>
          </a:xfrm>
          <a:prstGeom prst="line">
            <a:avLst/>
          </a:prstGeom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Espace réservé du texte 4"/>
          <p:cNvSpPr>
            <a:spLocks noGrp="1"/>
          </p:cNvSpPr>
          <p:nvPr>
            <p:ph type="body" sz="quarter" idx="12" hasCustomPrompt="1"/>
          </p:nvPr>
        </p:nvSpPr>
        <p:spPr>
          <a:xfrm>
            <a:off x="346075" y="728663"/>
            <a:ext cx="5749925" cy="5496230"/>
          </a:xfrm>
        </p:spPr>
        <p:txBody>
          <a:bodyPr lIns="0" tIns="360000" rIns="360000" bIns="360000">
            <a:noAutofit/>
          </a:bodyPr>
          <a:lstStyle>
            <a:lvl1pPr algn="l">
              <a:defRPr sz="2600" b="0" baseline="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fr-FR" dirty="0" smtClean="0"/>
              <a:t>Entrez votre texte synthétique de présentation …</a:t>
            </a:r>
          </a:p>
        </p:txBody>
      </p:sp>
      <p:pic>
        <p:nvPicPr>
          <p:cNvPr id="11" name="Image 1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2691" y="6388057"/>
            <a:ext cx="1904347" cy="3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8391199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459">
          <p15:clr>
            <a:srgbClr val="FBAE40"/>
          </p15:clr>
        </p15:guide>
        <p15:guide id="2" pos="7680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apo texte et chiffres clé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122" y="-408465"/>
            <a:ext cx="915564" cy="1152000"/>
          </a:xfrm>
          <a:prstGeom prst="rect">
            <a:avLst/>
          </a:prstGeom>
        </p:spPr>
      </p:pic>
      <p:sp>
        <p:nvSpPr>
          <p:cNvPr id="8" name="Espace réservé du texte 2"/>
          <p:cNvSpPr>
            <a:spLocks noGrp="1"/>
          </p:cNvSpPr>
          <p:nvPr>
            <p:ph type="body" sz="quarter" idx="10" hasCustomPrompt="1"/>
          </p:nvPr>
        </p:nvSpPr>
        <p:spPr>
          <a:xfrm>
            <a:off x="346122" y="6388057"/>
            <a:ext cx="8922364" cy="313932"/>
          </a:xfrm>
        </p:spPr>
        <p:txBody>
          <a:bodyPr wrap="square">
            <a:spAutoFit/>
          </a:bodyPr>
          <a:lstStyle>
            <a:lvl1pPr>
              <a:defRPr sz="1600">
                <a:solidFill>
                  <a:schemeClr val="tx1"/>
                </a:solidFill>
              </a:defRPr>
            </a:lvl1pPr>
          </a:lstStyle>
          <a:p>
            <a:pPr lvl="0"/>
            <a:r>
              <a:rPr lang="fr-FR" dirty="0" smtClean="0"/>
              <a:t>Nom de l’instance • </a:t>
            </a:r>
            <a:fld id="{8DCB8214-035E-4B69-B3D9-8A24892FD3DF}" type="datetime4">
              <a:rPr lang="fr-FR" smtClean="0"/>
              <a:t>27 juillet 2022</a:t>
            </a:fld>
            <a:r>
              <a:rPr lang="fr-FR" dirty="0" smtClean="0"/>
              <a:t> •  </a:t>
            </a:r>
            <a:endParaRPr lang="fr-FR" dirty="0"/>
          </a:p>
        </p:txBody>
      </p:sp>
      <p:cxnSp>
        <p:nvCxnSpPr>
          <p:cNvPr id="14" name="Connecteur droit 13"/>
          <p:cNvCxnSpPr/>
          <p:nvPr userDrawn="1"/>
        </p:nvCxnSpPr>
        <p:spPr>
          <a:xfrm>
            <a:off x="346122" y="6238627"/>
            <a:ext cx="11530687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Espace réservé du texte 4"/>
          <p:cNvSpPr>
            <a:spLocks noGrp="1"/>
          </p:cNvSpPr>
          <p:nvPr>
            <p:ph type="body" sz="quarter" idx="12" hasCustomPrompt="1"/>
          </p:nvPr>
        </p:nvSpPr>
        <p:spPr>
          <a:xfrm>
            <a:off x="346075" y="728663"/>
            <a:ext cx="5749925" cy="5496230"/>
          </a:xfrm>
        </p:spPr>
        <p:txBody>
          <a:bodyPr lIns="0" tIns="360000" rIns="360000" bIns="360000">
            <a:noAutofit/>
          </a:bodyPr>
          <a:lstStyle>
            <a:lvl1pPr algn="l">
              <a:defRPr sz="2600" b="0" baseline="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fr-FR" dirty="0" smtClean="0"/>
              <a:t>Entrez votre texte synthétique de présentation …</a:t>
            </a:r>
          </a:p>
        </p:txBody>
      </p:sp>
      <p:sp>
        <p:nvSpPr>
          <p:cNvPr id="11" name="Espace réservé du texte 4"/>
          <p:cNvSpPr>
            <a:spLocks noGrp="1"/>
          </p:cNvSpPr>
          <p:nvPr>
            <p:ph type="body" sz="quarter" idx="13" hasCustomPrompt="1"/>
          </p:nvPr>
        </p:nvSpPr>
        <p:spPr>
          <a:xfrm>
            <a:off x="6096000" y="726885"/>
            <a:ext cx="5753100" cy="5498008"/>
          </a:xfrm>
        </p:spPr>
        <p:txBody>
          <a:bodyPr lIns="360000" tIns="360000" rIns="0" bIns="360000">
            <a:normAutofit/>
          </a:bodyPr>
          <a:lstStyle>
            <a:lvl1pPr marL="457200" indent="-457200">
              <a:buFont typeface="Arial" panose="020B0604020202020204" pitchFamily="34" charset="0"/>
              <a:buChar char="•"/>
              <a:defRPr sz="2400">
                <a:solidFill>
                  <a:schemeClr val="accent1"/>
                </a:solidFill>
                <a:latin typeface="+mj-lt"/>
                <a:ea typeface="Condate_V2 Medium" panose="00000600000000000000" pitchFamily="50" charset="0"/>
              </a:defRPr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fr-FR" dirty="0" smtClean="0"/>
              <a:t>chiffres et/ou mots clés</a:t>
            </a:r>
          </a:p>
        </p:txBody>
      </p:sp>
      <p:sp>
        <p:nvSpPr>
          <p:cNvPr id="12" name="Titre 1"/>
          <p:cNvSpPr>
            <a:spLocks noGrp="1"/>
          </p:cNvSpPr>
          <p:nvPr>
            <p:ph type="title" hasCustomPrompt="1"/>
          </p:nvPr>
        </p:nvSpPr>
        <p:spPr>
          <a:xfrm>
            <a:off x="1771649" y="55399"/>
            <a:ext cx="10108177" cy="661308"/>
          </a:xfrm>
          <a:prstGeom prst="rect">
            <a:avLst/>
          </a:prstGeom>
        </p:spPr>
        <p:txBody>
          <a:bodyPr wrap="square" lIns="0" tIns="108000" rIns="108000" bIns="108000" anchor="b" anchorCtr="0">
            <a:spAutoFit/>
          </a:bodyPr>
          <a:lstStyle>
            <a:lvl1pPr>
              <a:defRPr sz="3200"/>
            </a:lvl1pPr>
          </a:lstStyle>
          <a:p>
            <a:pPr algn="l"/>
            <a:r>
              <a:rPr lang="fr-FR" dirty="0" smtClean="0"/>
              <a:t>Titre de la diapositive</a:t>
            </a:r>
            <a:endParaRPr lang="fr-FR" dirty="0"/>
          </a:p>
        </p:txBody>
      </p:sp>
      <p:cxnSp>
        <p:nvCxnSpPr>
          <p:cNvPr id="15" name="Connecteur droit 14"/>
          <p:cNvCxnSpPr/>
          <p:nvPr userDrawn="1"/>
        </p:nvCxnSpPr>
        <p:spPr>
          <a:xfrm>
            <a:off x="1524000" y="714928"/>
            <a:ext cx="10355826" cy="0"/>
          </a:xfrm>
          <a:prstGeom prst="line">
            <a:avLst/>
          </a:prstGeom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Image 1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2691" y="6388057"/>
            <a:ext cx="1904347" cy="3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6725593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459">
          <p15:clr>
            <a:srgbClr val="FBAE40"/>
          </p15:clr>
        </p15:guide>
        <p15:guide id="2" pos="7680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3-diapositive sans titre_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122" y="-408465"/>
            <a:ext cx="915564" cy="1152000"/>
          </a:xfrm>
          <a:prstGeom prst="rect">
            <a:avLst/>
          </a:prstGeom>
        </p:spPr>
      </p:pic>
      <p:sp>
        <p:nvSpPr>
          <p:cNvPr id="13" name="Espace réservé du texte 2"/>
          <p:cNvSpPr>
            <a:spLocks noGrp="1"/>
          </p:cNvSpPr>
          <p:nvPr>
            <p:ph type="body" sz="quarter" idx="10" hasCustomPrompt="1"/>
          </p:nvPr>
        </p:nvSpPr>
        <p:spPr>
          <a:xfrm>
            <a:off x="346122" y="6388057"/>
            <a:ext cx="8922364" cy="313932"/>
          </a:xfrm>
        </p:spPr>
        <p:txBody>
          <a:bodyPr wrap="square">
            <a:spAutoFit/>
          </a:bodyPr>
          <a:lstStyle>
            <a:lvl1pPr>
              <a:defRPr sz="1600">
                <a:solidFill>
                  <a:schemeClr val="tx1"/>
                </a:solidFill>
              </a:defRPr>
            </a:lvl1pPr>
          </a:lstStyle>
          <a:p>
            <a:pPr lvl="0"/>
            <a:r>
              <a:rPr lang="fr-FR" dirty="0" smtClean="0"/>
              <a:t>Nom de l’instance • </a:t>
            </a:r>
            <a:fld id="{8DCB8214-035E-4B69-B3D9-8A24892FD3DF}" type="datetime4">
              <a:rPr lang="fr-FR" smtClean="0"/>
              <a:t>27 juillet 2022</a:t>
            </a:fld>
            <a:r>
              <a:rPr lang="fr-FR" dirty="0" smtClean="0"/>
              <a:t> •  </a:t>
            </a:r>
            <a:endParaRPr lang="fr-FR" dirty="0"/>
          </a:p>
        </p:txBody>
      </p:sp>
      <p:cxnSp>
        <p:nvCxnSpPr>
          <p:cNvPr id="15" name="Connecteur droit 14"/>
          <p:cNvCxnSpPr/>
          <p:nvPr userDrawn="1"/>
        </p:nvCxnSpPr>
        <p:spPr>
          <a:xfrm>
            <a:off x="346122" y="6238627"/>
            <a:ext cx="11530687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Image 5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2691" y="6388057"/>
            <a:ext cx="1904347" cy="3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202339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459">
          <p15:clr>
            <a:srgbClr val="FBAE40"/>
          </p15:clr>
        </p15:guide>
        <p15:guide id="2" pos="7680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3-diapositive vide_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texte 2"/>
          <p:cNvSpPr>
            <a:spLocks noGrp="1"/>
          </p:cNvSpPr>
          <p:nvPr>
            <p:ph type="body" sz="quarter" idx="10" hasCustomPrompt="1"/>
          </p:nvPr>
        </p:nvSpPr>
        <p:spPr>
          <a:xfrm>
            <a:off x="346122" y="6388057"/>
            <a:ext cx="8922364" cy="313932"/>
          </a:xfrm>
        </p:spPr>
        <p:txBody>
          <a:bodyPr wrap="square">
            <a:spAutoFit/>
          </a:bodyPr>
          <a:lstStyle>
            <a:lvl1pPr>
              <a:defRPr sz="1600">
                <a:solidFill>
                  <a:schemeClr val="tx1"/>
                </a:solidFill>
              </a:defRPr>
            </a:lvl1pPr>
          </a:lstStyle>
          <a:p>
            <a:pPr lvl="0"/>
            <a:r>
              <a:rPr lang="fr-FR" dirty="0" smtClean="0"/>
              <a:t>Nom de l’instance • </a:t>
            </a:r>
            <a:fld id="{8DCB8214-035E-4B69-B3D9-8A24892FD3DF}" type="datetime4">
              <a:rPr lang="fr-FR" smtClean="0"/>
              <a:t>27 juillet 2022</a:t>
            </a:fld>
            <a:r>
              <a:rPr lang="fr-FR" dirty="0" smtClean="0"/>
              <a:t> •  </a:t>
            </a:r>
            <a:endParaRPr lang="fr-FR" dirty="0"/>
          </a:p>
        </p:txBody>
      </p:sp>
      <p:cxnSp>
        <p:nvCxnSpPr>
          <p:cNvPr id="7" name="Connecteur droit 6"/>
          <p:cNvCxnSpPr/>
          <p:nvPr userDrawn="1"/>
        </p:nvCxnSpPr>
        <p:spPr>
          <a:xfrm>
            <a:off x="346122" y="6238627"/>
            <a:ext cx="11530687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Imag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2691" y="6388057"/>
            <a:ext cx="1904347" cy="3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3099179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459">
          <p15:clr>
            <a:srgbClr val="FBAE40"/>
          </p15:clr>
        </p15:guide>
        <p15:guide id="2" pos="768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NTRO_Bienvenue_NoLog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sz="quarter" idx="10" hasCustomPrompt="1"/>
          </p:nvPr>
        </p:nvSpPr>
        <p:spPr>
          <a:xfrm>
            <a:off x="4387850" y="169714"/>
            <a:ext cx="3937000" cy="535531"/>
          </a:xfrm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+mj-lt"/>
                <a:ea typeface="Condate_V2 Medium" panose="00000600000000000000" pitchFamily="50" charset="0"/>
              </a:defRPr>
            </a:lvl1pPr>
          </a:lstStyle>
          <a:p>
            <a:pPr lvl="0"/>
            <a:r>
              <a:rPr lang="fr-FR" dirty="0" smtClean="0"/>
              <a:t>bienvenue !</a:t>
            </a:r>
          </a:p>
        </p:txBody>
      </p:sp>
      <p:sp>
        <p:nvSpPr>
          <p:cNvPr id="5" name="Espace réservé du texte 2"/>
          <p:cNvSpPr>
            <a:spLocks noGrp="1"/>
          </p:cNvSpPr>
          <p:nvPr>
            <p:ph type="body" sz="quarter" idx="11" hasCustomPrompt="1"/>
          </p:nvPr>
        </p:nvSpPr>
        <p:spPr>
          <a:xfrm>
            <a:off x="4387850" y="705245"/>
            <a:ext cx="3937000" cy="535531"/>
          </a:xfrm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+mj-lt"/>
                <a:ea typeface="Condate_V2 Medium" panose="00000600000000000000" pitchFamily="50" charset="0"/>
              </a:defRPr>
            </a:lvl1pPr>
          </a:lstStyle>
          <a:p>
            <a:pPr lvl="0"/>
            <a:r>
              <a:rPr lang="fr-FR" dirty="0" smtClean="0"/>
              <a:t>degemer mat !</a:t>
            </a:r>
          </a:p>
        </p:txBody>
      </p:sp>
    </p:spTree>
    <p:extLst>
      <p:ext uri="{BB962C8B-B14F-4D97-AF65-F5344CB8AC3E}">
        <p14:creationId xmlns:p14="http://schemas.microsoft.com/office/powerpoint/2010/main" val="26491734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ERCI_log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sz="quarter" idx="10" hasCustomPrompt="1"/>
          </p:nvPr>
        </p:nvSpPr>
        <p:spPr>
          <a:xfrm>
            <a:off x="4387850" y="206377"/>
            <a:ext cx="3937000" cy="535531"/>
          </a:xfrm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+mj-lt"/>
                <a:ea typeface="Condate_V2 Medium" panose="00000600000000000000" pitchFamily="50" charset="0"/>
              </a:defRPr>
            </a:lvl1pPr>
          </a:lstStyle>
          <a:p>
            <a:pPr lvl="0"/>
            <a:r>
              <a:rPr lang="fr-FR" dirty="0" smtClean="0"/>
              <a:t>merci !</a:t>
            </a:r>
          </a:p>
        </p:txBody>
      </p:sp>
      <p:sp>
        <p:nvSpPr>
          <p:cNvPr id="4" name="Espace réservé du texte 2"/>
          <p:cNvSpPr>
            <a:spLocks noGrp="1"/>
          </p:cNvSpPr>
          <p:nvPr>
            <p:ph type="body" sz="quarter" idx="11" hasCustomPrompt="1"/>
          </p:nvPr>
        </p:nvSpPr>
        <p:spPr>
          <a:xfrm>
            <a:off x="4387850" y="741908"/>
            <a:ext cx="3937000" cy="535531"/>
          </a:xfrm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+mj-lt"/>
                <a:ea typeface="Condate_V2 Medium" panose="00000600000000000000" pitchFamily="50" charset="0"/>
              </a:defRPr>
            </a:lvl1pPr>
          </a:lstStyle>
          <a:p>
            <a:pPr lvl="0"/>
            <a:r>
              <a:rPr lang="fr-FR" dirty="0" smtClean="0"/>
              <a:t>trugarez !</a:t>
            </a:r>
          </a:p>
        </p:txBody>
      </p:sp>
      <p:pic>
        <p:nvPicPr>
          <p:cNvPr id="5" name="Image 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0697" y="6388057"/>
            <a:ext cx="1904348" cy="3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24674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MERCI_nolog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sz="quarter" idx="10" hasCustomPrompt="1"/>
          </p:nvPr>
        </p:nvSpPr>
        <p:spPr>
          <a:xfrm>
            <a:off x="4387850" y="206377"/>
            <a:ext cx="3937000" cy="535531"/>
          </a:xfrm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+mj-lt"/>
                <a:ea typeface="Condate_V2 Medium" panose="00000600000000000000" pitchFamily="50" charset="0"/>
              </a:defRPr>
            </a:lvl1pPr>
          </a:lstStyle>
          <a:p>
            <a:pPr lvl="0"/>
            <a:r>
              <a:rPr lang="fr-FR" dirty="0" smtClean="0"/>
              <a:t>merci !</a:t>
            </a:r>
          </a:p>
        </p:txBody>
      </p:sp>
      <p:sp>
        <p:nvSpPr>
          <p:cNvPr id="4" name="Espace réservé du texte 2"/>
          <p:cNvSpPr>
            <a:spLocks noGrp="1"/>
          </p:cNvSpPr>
          <p:nvPr>
            <p:ph type="body" sz="quarter" idx="11" hasCustomPrompt="1"/>
          </p:nvPr>
        </p:nvSpPr>
        <p:spPr>
          <a:xfrm>
            <a:off x="4387850" y="741908"/>
            <a:ext cx="3937000" cy="535531"/>
          </a:xfrm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+mj-lt"/>
                <a:ea typeface="Condate_V2 Medium" panose="00000600000000000000" pitchFamily="50" charset="0"/>
              </a:defRPr>
            </a:lvl1pPr>
          </a:lstStyle>
          <a:p>
            <a:pPr lvl="0"/>
            <a:r>
              <a:rPr lang="fr-FR" dirty="0" smtClean="0"/>
              <a:t>trugarez !</a:t>
            </a:r>
          </a:p>
        </p:txBody>
      </p:sp>
    </p:spTree>
    <p:extLst>
      <p:ext uri="{BB962C8B-B14F-4D97-AF65-F5344CB8AC3E}">
        <p14:creationId xmlns:p14="http://schemas.microsoft.com/office/powerpoint/2010/main" val="41124114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de la présentation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960" y="-1094990"/>
            <a:ext cx="2489188" cy="3132000"/>
          </a:xfrm>
          <a:prstGeom prst="rect">
            <a:avLst/>
          </a:prstGeom>
        </p:spPr>
      </p:pic>
      <p:sp>
        <p:nvSpPr>
          <p:cNvPr id="4" name="Titre 1"/>
          <p:cNvSpPr>
            <a:spLocks noGrp="1"/>
          </p:cNvSpPr>
          <p:nvPr>
            <p:ph type="title" hasCustomPrompt="1"/>
          </p:nvPr>
        </p:nvSpPr>
        <p:spPr>
          <a:xfrm>
            <a:off x="3240000" y="1800000"/>
            <a:ext cx="8637769" cy="1655014"/>
          </a:xfrm>
          <a:prstGeom prst="rect">
            <a:avLst/>
          </a:prstGeom>
        </p:spPr>
        <p:txBody>
          <a:bodyPr wrap="square" lIns="72000" tIns="72000" rIns="72000" bIns="360000" anchor="b" anchorCtr="0">
            <a:spAutoFit/>
          </a:bodyPr>
          <a:lstStyle>
            <a:lvl1pPr>
              <a:defRPr sz="4200" baseline="0">
                <a:solidFill>
                  <a:schemeClr val="bg1"/>
                </a:solidFill>
              </a:defRPr>
            </a:lvl1pPr>
          </a:lstStyle>
          <a:p>
            <a:pPr algn="l"/>
            <a:r>
              <a:rPr lang="fr-FR" dirty="0" smtClean="0"/>
              <a:t>Titre de la présentation</a:t>
            </a:r>
            <a:br>
              <a:rPr lang="fr-FR" dirty="0" smtClean="0"/>
            </a:br>
            <a:r>
              <a:rPr lang="fr-FR" dirty="0" smtClean="0"/>
              <a:t>sur 2 lignes max</a:t>
            </a:r>
            <a:endParaRPr lang="fr-FR" dirty="0"/>
          </a:p>
        </p:txBody>
      </p:sp>
      <p:sp>
        <p:nvSpPr>
          <p:cNvPr id="5" name="Sous-titre 2"/>
          <p:cNvSpPr>
            <a:spLocks noGrp="1"/>
          </p:cNvSpPr>
          <p:nvPr>
            <p:ph type="body" idx="1" hasCustomPrompt="1"/>
          </p:nvPr>
        </p:nvSpPr>
        <p:spPr>
          <a:xfrm>
            <a:off x="3240000" y="3630021"/>
            <a:ext cx="8300551" cy="535531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l">
              <a:buNone/>
              <a:defRPr baseline="0">
                <a:solidFill>
                  <a:schemeClr val="bg1"/>
                </a:solidFill>
              </a:defRPr>
            </a:lvl1pPr>
          </a:lstStyle>
          <a:p>
            <a:pPr marL="0" indent="0" algn="l">
              <a:buNone/>
            </a:pPr>
            <a:r>
              <a:rPr lang="fr-FR" sz="3200" dirty="0" smtClean="0">
                <a:solidFill>
                  <a:schemeClr val="bg1"/>
                </a:solidFill>
              </a:rPr>
              <a:t>Nom de l’instance</a:t>
            </a:r>
          </a:p>
        </p:txBody>
      </p:sp>
      <p:cxnSp>
        <p:nvCxnSpPr>
          <p:cNvPr id="6" name="Connecteur droit 5"/>
          <p:cNvCxnSpPr/>
          <p:nvPr userDrawn="1"/>
        </p:nvCxnSpPr>
        <p:spPr>
          <a:xfrm>
            <a:off x="3240000" y="3420000"/>
            <a:ext cx="8300552" cy="0"/>
          </a:xfrm>
          <a:prstGeom prst="line">
            <a:avLst/>
          </a:prstGeom>
          <a:ln w="28575">
            <a:solidFill>
              <a:schemeClr val="bg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Espace réservé du texte 11"/>
          <p:cNvSpPr>
            <a:spLocks noGrp="1"/>
          </p:cNvSpPr>
          <p:nvPr>
            <p:ph type="body" sz="quarter" idx="10" hasCustomPrompt="1"/>
          </p:nvPr>
        </p:nvSpPr>
        <p:spPr>
          <a:xfrm>
            <a:off x="3240000" y="4163206"/>
            <a:ext cx="3490913" cy="424732"/>
          </a:xfrm>
        </p:spPr>
        <p:txBody>
          <a:bodyPr>
            <a:spAutoFit/>
          </a:bodyPr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pPr lvl="0"/>
            <a:r>
              <a:rPr lang="fr-FR" dirty="0" smtClean="0"/>
              <a:t>27 juillet 2022</a:t>
            </a:r>
            <a:endParaRPr lang="fr-FR" dirty="0"/>
          </a:p>
        </p:txBody>
      </p:sp>
      <p:pic>
        <p:nvPicPr>
          <p:cNvPr id="8" name="Imag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0697" y="6388057"/>
            <a:ext cx="1904348" cy="3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57840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3-SOMMAIRE fond blanc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Connecteur droit 20"/>
          <p:cNvCxnSpPr/>
          <p:nvPr userDrawn="1"/>
        </p:nvCxnSpPr>
        <p:spPr>
          <a:xfrm>
            <a:off x="3240000" y="1302711"/>
            <a:ext cx="8617703" cy="0"/>
          </a:xfrm>
          <a:prstGeom prst="line">
            <a:avLst/>
          </a:prstGeom>
          <a:ln w="25400">
            <a:solidFill>
              <a:schemeClr val="bg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Imag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563" y="-1095961"/>
            <a:ext cx="2489188" cy="3132000"/>
          </a:xfrm>
          <a:prstGeom prst="rect">
            <a:avLst/>
          </a:prstGeom>
        </p:spPr>
      </p:pic>
      <p:sp>
        <p:nvSpPr>
          <p:cNvPr id="13" name="Rectangle 12"/>
          <p:cNvSpPr/>
          <p:nvPr userDrawn="1"/>
        </p:nvSpPr>
        <p:spPr>
          <a:xfrm>
            <a:off x="0" y="6238626"/>
            <a:ext cx="12192000" cy="61937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117"/>
          </a:p>
        </p:txBody>
      </p:sp>
      <p:sp>
        <p:nvSpPr>
          <p:cNvPr id="14" name="Espace réservé du texte 2"/>
          <p:cNvSpPr>
            <a:spLocks noGrp="1"/>
          </p:cNvSpPr>
          <p:nvPr>
            <p:ph type="body" sz="quarter" idx="10" hasCustomPrompt="1"/>
          </p:nvPr>
        </p:nvSpPr>
        <p:spPr>
          <a:xfrm>
            <a:off x="346122" y="6388057"/>
            <a:ext cx="8922364" cy="313932"/>
          </a:xfrm>
        </p:spPr>
        <p:txBody>
          <a:bodyPr wrap="square">
            <a:spAutoFit/>
          </a:bodyPr>
          <a:lstStyle>
            <a:lvl1pPr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r-FR" dirty="0" smtClean="0"/>
              <a:t>Nom de l’instance • </a:t>
            </a:r>
            <a:fld id="{8DCB8214-035E-4B69-B3D9-8A24892FD3DF}" type="datetime4">
              <a:rPr lang="fr-FR" smtClean="0"/>
              <a:t>27 juillet 2022</a:t>
            </a:fld>
            <a:r>
              <a:rPr lang="fr-FR" dirty="0" smtClean="0"/>
              <a:t> •  </a:t>
            </a:r>
            <a:endParaRPr lang="fr-FR" dirty="0"/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3239997" y="1"/>
            <a:ext cx="8617041" cy="1300799"/>
          </a:xfrm>
        </p:spPr>
        <p:txBody>
          <a:bodyPr/>
          <a:lstStyle>
            <a:lvl1pPr>
              <a:defRPr sz="3600"/>
            </a:lvl1pPr>
          </a:lstStyle>
          <a:p>
            <a:r>
              <a:rPr lang="fr-FR" smtClean="0"/>
              <a:t>Modifiez le style du titre</a:t>
            </a:r>
            <a:endParaRPr lang="fr-FR" dirty="0"/>
          </a:p>
        </p:txBody>
      </p:sp>
      <p:cxnSp>
        <p:nvCxnSpPr>
          <p:cNvPr id="15" name="Connecteur droit 14"/>
          <p:cNvCxnSpPr/>
          <p:nvPr userDrawn="1"/>
        </p:nvCxnSpPr>
        <p:spPr>
          <a:xfrm>
            <a:off x="3239997" y="1259620"/>
            <a:ext cx="8617703" cy="0"/>
          </a:xfrm>
          <a:prstGeom prst="line">
            <a:avLst/>
          </a:prstGeom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Espace réservé du texte 7"/>
          <p:cNvSpPr>
            <a:spLocks noGrp="1"/>
          </p:cNvSpPr>
          <p:nvPr>
            <p:ph type="body" sz="quarter" idx="11"/>
          </p:nvPr>
        </p:nvSpPr>
        <p:spPr>
          <a:xfrm>
            <a:off x="3240088" y="1300800"/>
            <a:ext cx="8616950" cy="4935915"/>
          </a:xfrm>
        </p:spPr>
        <p:txBody>
          <a:bodyPr tIns="360000" bIns="360000"/>
          <a:lstStyle>
            <a:lvl1pPr marL="514350" indent="-514350">
              <a:buFont typeface="+mj-lt"/>
              <a:buAutoNum type="arabicPeriod"/>
              <a:defRPr>
                <a:latin typeface="DM Sans Medium" pitchFamily="2" charset="0"/>
              </a:defRPr>
            </a:lvl1pPr>
            <a:lvl2pPr marL="914371" indent="-457200">
              <a:buSzPct val="100000"/>
              <a:buFont typeface="DM Sans" pitchFamily="2" charset="0"/>
              <a:buChar char="—"/>
              <a:defRPr b="0">
                <a:latin typeface="DM Sans" pitchFamily="2" charset="0"/>
              </a:defRPr>
            </a:lvl2pPr>
            <a:lvl3pPr marL="1371542" indent="-457200">
              <a:buSzPct val="100000"/>
              <a:buFont typeface="Arial" panose="020B0604020202020204" pitchFamily="34" charset="0"/>
              <a:buChar char="•"/>
              <a:defRPr/>
            </a:lvl3pPr>
            <a:lvl4pPr marL="1657263" indent="-285750">
              <a:buFont typeface="DM Sans" pitchFamily="2" charset="0"/>
              <a:buChar char="–"/>
              <a:defRPr>
                <a:latin typeface="DM Sans" pitchFamily="2" charset="0"/>
              </a:defRPr>
            </a:lvl4pPr>
            <a:lvl5pPr marL="2114433" indent="-285750">
              <a:buFont typeface="Arial" panose="020B0604020202020204" pitchFamily="34" charset="0"/>
              <a:buChar char="•"/>
              <a:defRPr sz="1600">
                <a:latin typeface="DM Sans" pitchFamily="2" charset="0"/>
              </a:defRPr>
            </a:lvl5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pic>
        <p:nvPicPr>
          <p:cNvPr id="12" name="Image 1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2690" y="6388057"/>
            <a:ext cx="1904348" cy="3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28001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1"/>
          <p:cNvSpPr>
            <a:spLocks noGrp="1"/>
          </p:cNvSpPr>
          <p:nvPr>
            <p:ph type="title" hasCustomPrompt="1"/>
          </p:nvPr>
        </p:nvSpPr>
        <p:spPr>
          <a:xfrm>
            <a:off x="3219451" y="1800000"/>
            <a:ext cx="8128001" cy="1655014"/>
          </a:xfrm>
          <a:prstGeom prst="rect">
            <a:avLst/>
          </a:prstGeom>
        </p:spPr>
        <p:txBody>
          <a:bodyPr lIns="72000" tIns="72000" rIns="72000" bIns="360000" anchor="b" anchorCtr="0">
            <a:spAutoFit/>
          </a:bodyPr>
          <a:lstStyle>
            <a:lvl1pPr>
              <a:defRPr/>
            </a:lvl1pPr>
          </a:lstStyle>
          <a:p>
            <a:pPr algn="l"/>
            <a:r>
              <a:rPr lang="fr-FR" dirty="0" smtClean="0"/>
              <a:t>Titre de section</a:t>
            </a:r>
            <a:br>
              <a:rPr lang="fr-FR" dirty="0" smtClean="0"/>
            </a:br>
            <a:r>
              <a:rPr lang="fr-FR" dirty="0" smtClean="0"/>
              <a:t>2 lignes max</a:t>
            </a:r>
            <a:endParaRPr lang="fr-FR" dirty="0"/>
          </a:p>
        </p:txBody>
      </p:sp>
      <p:sp>
        <p:nvSpPr>
          <p:cNvPr id="8" name="Sous-titre 2"/>
          <p:cNvSpPr>
            <a:spLocks noGrp="1"/>
          </p:cNvSpPr>
          <p:nvPr>
            <p:ph type="body" idx="1" hasCustomPrompt="1"/>
          </p:nvPr>
        </p:nvSpPr>
        <p:spPr>
          <a:xfrm>
            <a:off x="3219450" y="3630020"/>
            <a:ext cx="8300551" cy="1500187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baseline="0"/>
            </a:lvl1pPr>
          </a:lstStyle>
          <a:p>
            <a:pPr algn="l"/>
            <a:r>
              <a:rPr lang="fr-FR" sz="3200" dirty="0" smtClean="0"/>
              <a:t>Sous-titre et/ou nom de l’intervenant</a:t>
            </a:r>
            <a:endParaRPr lang="fr-FR" sz="3200" dirty="0"/>
          </a:p>
        </p:txBody>
      </p:sp>
      <p:cxnSp>
        <p:nvCxnSpPr>
          <p:cNvPr id="9" name="Connecteur droit 8"/>
          <p:cNvCxnSpPr/>
          <p:nvPr userDrawn="1"/>
        </p:nvCxnSpPr>
        <p:spPr>
          <a:xfrm>
            <a:off x="3219448" y="3420000"/>
            <a:ext cx="8300552" cy="0"/>
          </a:xfrm>
          <a:prstGeom prst="line">
            <a:avLst/>
          </a:prstGeom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Imag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563" y="-1095961"/>
            <a:ext cx="2489188" cy="3132000"/>
          </a:xfrm>
          <a:prstGeom prst="rect">
            <a:avLst/>
          </a:prstGeom>
        </p:spPr>
      </p:pic>
      <p:sp>
        <p:nvSpPr>
          <p:cNvPr id="14" name="Rectangle 13"/>
          <p:cNvSpPr/>
          <p:nvPr userDrawn="1"/>
        </p:nvSpPr>
        <p:spPr>
          <a:xfrm>
            <a:off x="0" y="6238626"/>
            <a:ext cx="12192000" cy="61937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117"/>
          </a:p>
        </p:txBody>
      </p:sp>
      <p:sp>
        <p:nvSpPr>
          <p:cNvPr id="18" name="Espace réservé du texte 2"/>
          <p:cNvSpPr>
            <a:spLocks noGrp="1"/>
          </p:cNvSpPr>
          <p:nvPr>
            <p:ph type="body" sz="quarter" idx="10" hasCustomPrompt="1"/>
          </p:nvPr>
        </p:nvSpPr>
        <p:spPr>
          <a:xfrm>
            <a:off x="346122" y="6388057"/>
            <a:ext cx="8922364" cy="313932"/>
          </a:xfrm>
        </p:spPr>
        <p:txBody>
          <a:bodyPr wrap="square">
            <a:spAutoFit/>
          </a:bodyPr>
          <a:lstStyle>
            <a:lvl1pPr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r-FR" dirty="0" smtClean="0"/>
              <a:t>Nom de l’instance • </a:t>
            </a:r>
            <a:fld id="{8DCB8214-035E-4B69-B3D9-8A24892FD3DF}" type="datetime4">
              <a:rPr lang="fr-FR" smtClean="0"/>
              <a:t>27 juillet 2022</a:t>
            </a:fld>
            <a:r>
              <a:rPr lang="fr-FR" dirty="0" smtClean="0"/>
              <a:t> •  </a:t>
            </a:r>
            <a:endParaRPr lang="fr-FR" dirty="0"/>
          </a:p>
        </p:txBody>
      </p:sp>
      <p:pic>
        <p:nvPicPr>
          <p:cNvPr id="11" name="Image 1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2690" y="6388057"/>
            <a:ext cx="1904348" cy="3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75193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-diapositive txt+graphiq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122" y="-408465"/>
            <a:ext cx="915564" cy="1152000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>
            <a:off x="0" y="6238626"/>
            <a:ext cx="12192000" cy="61937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117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0" hasCustomPrompt="1"/>
          </p:nvPr>
        </p:nvSpPr>
        <p:spPr>
          <a:xfrm>
            <a:off x="346122" y="6388057"/>
            <a:ext cx="8922364" cy="313932"/>
          </a:xfrm>
        </p:spPr>
        <p:txBody>
          <a:bodyPr wrap="square">
            <a:spAutoFit/>
          </a:bodyPr>
          <a:lstStyle>
            <a:lvl1pPr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r-FR" dirty="0" smtClean="0"/>
              <a:t>Nom de l’instance • </a:t>
            </a:r>
            <a:fld id="{8DCB8214-035E-4B69-B3D9-8A24892FD3DF}" type="datetime4">
              <a:rPr lang="fr-FR" smtClean="0"/>
              <a:t>27 juillet 2022</a:t>
            </a:fld>
            <a:r>
              <a:rPr lang="fr-FR" dirty="0" smtClean="0"/>
              <a:t> •  </a:t>
            </a:r>
            <a:endParaRPr lang="fr-FR" dirty="0"/>
          </a:p>
        </p:txBody>
      </p:sp>
      <p:sp>
        <p:nvSpPr>
          <p:cNvPr id="14" name="Espace réservé du graphique 2"/>
          <p:cNvSpPr>
            <a:spLocks noGrp="1"/>
          </p:cNvSpPr>
          <p:nvPr>
            <p:ph type="chart" sz="quarter" idx="11"/>
          </p:nvPr>
        </p:nvSpPr>
        <p:spPr>
          <a:xfrm>
            <a:off x="6115050" y="728663"/>
            <a:ext cx="5761759" cy="5508186"/>
          </a:xfrm>
        </p:spPr>
        <p:txBody>
          <a:bodyPr lIns="360000" tIns="360000" rIns="0" bIns="360000"/>
          <a:lstStyle/>
          <a:p>
            <a:r>
              <a:rPr lang="fr-FR" smtClean="0"/>
              <a:t>Cliquez sur l'icône pour ajouter un graphique</a:t>
            </a:r>
            <a:endParaRPr lang="fr-FR" dirty="0"/>
          </a:p>
        </p:txBody>
      </p:sp>
      <p:sp>
        <p:nvSpPr>
          <p:cNvPr id="15" name="Titre 1"/>
          <p:cNvSpPr>
            <a:spLocks noGrp="1"/>
          </p:cNvSpPr>
          <p:nvPr>
            <p:ph type="title" hasCustomPrompt="1"/>
          </p:nvPr>
        </p:nvSpPr>
        <p:spPr>
          <a:xfrm>
            <a:off x="1524001" y="55399"/>
            <a:ext cx="10355826" cy="661308"/>
          </a:xfrm>
          <a:prstGeom prst="rect">
            <a:avLst/>
          </a:prstGeom>
        </p:spPr>
        <p:txBody>
          <a:bodyPr wrap="square" lIns="0" tIns="108000" rIns="108000" bIns="108000" anchor="b" anchorCtr="0">
            <a:spAutoFit/>
          </a:bodyPr>
          <a:lstStyle>
            <a:lvl1pPr>
              <a:defRPr sz="3200"/>
            </a:lvl1pPr>
          </a:lstStyle>
          <a:p>
            <a:pPr algn="l"/>
            <a:r>
              <a:rPr lang="fr-FR" dirty="0" smtClean="0"/>
              <a:t>Titre de la diapositive</a:t>
            </a:r>
            <a:endParaRPr lang="fr-FR" dirty="0"/>
          </a:p>
        </p:txBody>
      </p:sp>
      <p:cxnSp>
        <p:nvCxnSpPr>
          <p:cNvPr id="16" name="Connecteur droit 15"/>
          <p:cNvCxnSpPr/>
          <p:nvPr userDrawn="1"/>
        </p:nvCxnSpPr>
        <p:spPr>
          <a:xfrm>
            <a:off x="1524000" y="714928"/>
            <a:ext cx="10355826" cy="0"/>
          </a:xfrm>
          <a:prstGeom prst="line">
            <a:avLst/>
          </a:prstGeom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Espace réservé du texte 4"/>
          <p:cNvSpPr>
            <a:spLocks noGrp="1"/>
          </p:cNvSpPr>
          <p:nvPr>
            <p:ph type="body" sz="quarter" idx="12" hasCustomPrompt="1"/>
          </p:nvPr>
        </p:nvSpPr>
        <p:spPr>
          <a:xfrm>
            <a:off x="346075" y="728663"/>
            <a:ext cx="5749925" cy="5496230"/>
          </a:xfrm>
        </p:spPr>
        <p:txBody>
          <a:bodyPr lIns="0" tIns="360000" rIns="360000" bIns="360000">
            <a:noAutofit/>
          </a:bodyPr>
          <a:lstStyle>
            <a:lvl1pPr algn="l">
              <a:defRPr sz="2600" b="0" baseline="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fr-FR" dirty="0" smtClean="0"/>
              <a:t>Entrez votre texte synthétique de présentation …</a:t>
            </a:r>
          </a:p>
        </p:txBody>
      </p:sp>
      <p:pic>
        <p:nvPicPr>
          <p:cNvPr id="12" name="Image 1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2690" y="6388057"/>
            <a:ext cx="1904348" cy="3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3833847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459" userDrawn="1">
          <p15:clr>
            <a:srgbClr val="FBAE40"/>
          </p15:clr>
        </p15:guide>
        <p15:guide id="2" pos="7680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3-diapositive txt+ chiffres clé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122" y="-408465"/>
            <a:ext cx="915564" cy="1152000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>
            <a:off x="0" y="6238626"/>
            <a:ext cx="12192000" cy="61937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117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0" hasCustomPrompt="1"/>
          </p:nvPr>
        </p:nvSpPr>
        <p:spPr>
          <a:xfrm>
            <a:off x="346122" y="6388057"/>
            <a:ext cx="8922364" cy="313932"/>
          </a:xfrm>
        </p:spPr>
        <p:txBody>
          <a:bodyPr wrap="square">
            <a:spAutoFit/>
          </a:bodyPr>
          <a:lstStyle>
            <a:lvl1pPr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r-FR" dirty="0" smtClean="0"/>
              <a:t>Nom de l’instance • </a:t>
            </a:r>
            <a:fld id="{8DCB8214-035E-4B69-B3D9-8A24892FD3DF}" type="datetime4">
              <a:rPr lang="fr-FR" smtClean="0"/>
              <a:t>27 juillet 2022</a:t>
            </a:fld>
            <a:r>
              <a:rPr lang="fr-FR" dirty="0" smtClean="0"/>
              <a:t> •  </a:t>
            </a:r>
            <a:endParaRPr lang="fr-FR" dirty="0"/>
          </a:p>
        </p:txBody>
      </p:sp>
      <p:sp>
        <p:nvSpPr>
          <p:cNvPr id="15" name="Titre 1"/>
          <p:cNvSpPr>
            <a:spLocks noGrp="1"/>
          </p:cNvSpPr>
          <p:nvPr>
            <p:ph type="title" hasCustomPrompt="1"/>
          </p:nvPr>
        </p:nvSpPr>
        <p:spPr>
          <a:xfrm>
            <a:off x="1524001" y="55399"/>
            <a:ext cx="10355826" cy="661308"/>
          </a:xfrm>
          <a:prstGeom prst="rect">
            <a:avLst/>
          </a:prstGeom>
        </p:spPr>
        <p:txBody>
          <a:bodyPr wrap="square" lIns="0" tIns="108000" rIns="108000" bIns="108000" anchor="b" anchorCtr="0">
            <a:spAutoFit/>
          </a:bodyPr>
          <a:lstStyle>
            <a:lvl1pPr>
              <a:defRPr sz="3200"/>
            </a:lvl1pPr>
          </a:lstStyle>
          <a:p>
            <a:pPr algn="l"/>
            <a:r>
              <a:rPr lang="fr-FR" dirty="0" smtClean="0"/>
              <a:t>Titre de la diapositive</a:t>
            </a:r>
            <a:endParaRPr lang="fr-FR" dirty="0"/>
          </a:p>
        </p:txBody>
      </p:sp>
      <p:cxnSp>
        <p:nvCxnSpPr>
          <p:cNvPr id="16" name="Connecteur droit 15"/>
          <p:cNvCxnSpPr/>
          <p:nvPr userDrawn="1"/>
        </p:nvCxnSpPr>
        <p:spPr>
          <a:xfrm>
            <a:off x="1524000" y="714928"/>
            <a:ext cx="10355826" cy="0"/>
          </a:xfrm>
          <a:prstGeom prst="line">
            <a:avLst/>
          </a:prstGeom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Espace réservé du texte 4"/>
          <p:cNvSpPr>
            <a:spLocks noGrp="1"/>
          </p:cNvSpPr>
          <p:nvPr>
            <p:ph type="body" sz="quarter" idx="12" hasCustomPrompt="1"/>
          </p:nvPr>
        </p:nvSpPr>
        <p:spPr>
          <a:xfrm>
            <a:off x="346075" y="728663"/>
            <a:ext cx="5749925" cy="5496230"/>
          </a:xfrm>
        </p:spPr>
        <p:txBody>
          <a:bodyPr lIns="0" tIns="360000" rIns="360000" bIns="360000">
            <a:noAutofit/>
          </a:bodyPr>
          <a:lstStyle>
            <a:lvl1pPr algn="l">
              <a:defRPr sz="2600" b="0" baseline="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fr-FR" dirty="0" smtClean="0"/>
              <a:t>Entrez votre texte synthétique de présentation …</a:t>
            </a:r>
          </a:p>
        </p:txBody>
      </p:sp>
      <p:sp>
        <p:nvSpPr>
          <p:cNvPr id="18" name="Espace réservé du texte 4"/>
          <p:cNvSpPr>
            <a:spLocks noGrp="1"/>
          </p:cNvSpPr>
          <p:nvPr>
            <p:ph type="body" sz="quarter" idx="13" hasCustomPrompt="1"/>
          </p:nvPr>
        </p:nvSpPr>
        <p:spPr>
          <a:xfrm>
            <a:off x="6096000" y="726885"/>
            <a:ext cx="5753100" cy="5498008"/>
          </a:xfrm>
        </p:spPr>
        <p:txBody>
          <a:bodyPr lIns="360000" tIns="360000" rIns="0" bIns="360000">
            <a:normAutofit/>
          </a:bodyPr>
          <a:lstStyle>
            <a:lvl1pPr marL="457200" indent="-457200">
              <a:buFont typeface="Arial" panose="020B0604020202020204" pitchFamily="34" charset="0"/>
              <a:buChar char="•"/>
              <a:defRPr sz="2400">
                <a:solidFill>
                  <a:schemeClr val="accent1"/>
                </a:solidFill>
                <a:latin typeface="+mj-lt"/>
                <a:ea typeface="Condate_V2 Medium" panose="00000600000000000000" pitchFamily="50" charset="0"/>
              </a:defRPr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fr-FR" dirty="0" smtClean="0"/>
              <a:t>chiffres et/ou mots clés</a:t>
            </a:r>
          </a:p>
        </p:txBody>
      </p:sp>
      <p:pic>
        <p:nvPicPr>
          <p:cNvPr id="12" name="Image 1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2690" y="6388057"/>
            <a:ext cx="1904348" cy="3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3606402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459">
          <p15:clr>
            <a:srgbClr val="FBAE40"/>
          </p15:clr>
        </p15:guide>
        <p15:guide id="2" pos="7680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9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1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1" y="1825626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 smtClean="0"/>
              <a:t>Modifier les styles du texte du masque – niveau 1</a:t>
            </a:r>
          </a:p>
          <a:p>
            <a:pPr lvl="1"/>
            <a:r>
              <a:rPr lang="fr-FR" dirty="0" smtClean="0"/>
              <a:t> intertitre texte niveau 2</a:t>
            </a:r>
          </a:p>
          <a:p>
            <a:pPr lvl="2"/>
            <a:r>
              <a:rPr lang="fr-FR" dirty="0" smtClean="0"/>
              <a:t>Liste texte niveau 3</a:t>
            </a:r>
          </a:p>
          <a:p>
            <a:pPr lvl="3"/>
            <a:r>
              <a:rPr lang="fr-FR" dirty="0" smtClean="0"/>
              <a:t>Liste niveau 4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3EAB65-D0AC-4D15-8C18-8E623FF17B47}" type="datetimeFigureOut">
              <a:rPr lang="fr-FR" smtClean="0"/>
              <a:t>13/01/2023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1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48111B-6A91-489F-A7AC-E32B0E90F62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24736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41" r:id="rId2"/>
    <p:sldLayoutId id="2147483711" r:id="rId3"/>
    <p:sldLayoutId id="2147483740" r:id="rId4"/>
    <p:sldLayoutId id="2147483696" r:id="rId5"/>
    <p:sldLayoutId id="2147483736" r:id="rId6"/>
    <p:sldLayoutId id="2147483687" r:id="rId7"/>
    <p:sldLayoutId id="2147483732" r:id="rId8"/>
    <p:sldLayoutId id="2147483759" r:id="rId9"/>
    <p:sldLayoutId id="2147483734" r:id="rId10"/>
    <p:sldLayoutId id="2147483735" r:id="rId11"/>
  </p:sldLayoutIdLst>
  <p:timing>
    <p:tnLst>
      <p:par>
        <p:cTn id="1" dur="indefinite" restart="never" nodeType="tmRoot"/>
      </p:par>
    </p:tnLst>
  </p:timing>
  <p:txStyles>
    <p:titleStyle>
      <a:lvl1pPr algn="l" defTabSz="914341" rtl="0" eaLnBrk="1" latinLnBrk="0" hangingPunct="1">
        <a:lnSpc>
          <a:spcPct val="90000"/>
        </a:lnSpc>
        <a:spcBef>
          <a:spcPct val="0"/>
        </a:spcBef>
        <a:buNone/>
        <a:defRPr sz="4400" b="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341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kern="1200">
          <a:solidFill>
            <a:schemeClr val="tx1"/>
          </a:solidFill>
          <a:latin typeface="DM Sans" pitchFamily="2" charset="0"/>
          <a:ea typeface="+mn-ea"/>
          <a:cs typeface="+mn-cs"/>
        </a:defRPr>
      </a:lvl1pPr>
      <a:lvl2pPr marL="685756" indent="-228585" algn="l" defTabSz="914341" rtl="0" eaLnBrk="1" latinLnBrk="0" hangingPunct="1">
        <a:lnSpc>
          <a:spcPct val="90000"/>
        </a:lnSpc>
        <a:spcBef>
          <a:spcPts val="500"/>
        </a:spcBef>
        <a:buFont typeface="DM Sans Medium" pitchFamily="2" charset="0"/>
        <a:buChar char="—"/>
        <a:defRPr sz="2400" b="1" kern="1200" baseline="0">
          <a:solidFill>
            <a:schemeClr val="tx1"/>
          </a:solidFill>
          <a:latin typeface="DM Sans" pitchFamily="2" charset="0"/>
          <a:ea typeface="+mn-ea"/>
          <a:cs typeface="+mn-cs"/>
        </a:defRPr>
      </a:lvl2pPr>
      <a:lvl3pPr marL="1142927" indent="-228585" algn="l" defTabSz="914341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98" indent="-228585" algn="l" defTabSz="91434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68" indent="-228585" algn="l" defTabSz="91434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39" indent="-228585" algn="l" defTabSz="91434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10" indent="-228585" algn="l" defTabSz="91434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81" indent="-228585" algn="l" defTabSz="91434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951" indent="-228585" algn="l" defTabSz="91434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34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1" algn="l" defTabSz="91434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41" algn="l" defTabSz="91434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12" algn="l" defTabSz="91434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83" algn="l" defTabSz="91434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54" algn="l" defTabSz="91434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24" algn="l" defTabSz="91434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95" algn="l" defTabSz="91434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66" algn="l" defTabSz="91434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1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1" y="1825626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 smtClean="0"/>
              <a:t>Modifier les styles du texte du masque – niveau 1</a:t>
            </a:r>
          </a:p>
          <a:p>
            <a:pPr lvl="1"/>
            <a:r>
              <a:rPr lang="fr-FR" dirty="0" smtClean="0"/>
              <a:t> intertitre texte niveau 2</a:t>
            </a:r>
          </a:p>
          <a:p>
            <a:pPr lvl="2"/>
            <a:r>
              <a:rPr lang="fr-FR" dirty="0" smtClean="0"/>
              <a:t>Liste texte niveau 3</a:t>
            </a:r>
          </a:p>
          <a:p>
            <a:pPr lvl="3"/>
            <a:r>
              <a:rPr lang="fr-FR" dirty="0" smtClean="0"/>
              <a:t>Liste niveau 4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3EAB65-D0AC-4D15-8C18-8E623FF17B47}" type="datetimeFigureOut">
              <a:rPr lang="fr-FR" smtClean="0"/>
              <a:t>13/01/2023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1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48111B-6A91-489F-A7AC-E32B0E90F62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44550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7" r:id="rId1"/>
    <p:sldLayoutId id="2147483748" r:id="rId2"/>
    <p:sldLayoutId id="2147483750" r:id="rId3"/>
    <p:sldLayoutId id="2147483752" r:id="rId4"/>
    <p:sldLayoutId id="2147483757" r:id="rId5"/>
    <p:sldLayoutId id="2147483758" r:id="rId6"/>
    <p:sldLayoutId id="2147483754" r:id="rId7"/>
    <p:sldLayoutId id="2147483756" r:id="rId8"/>
  </p:sldLayoutIdLst>
  <p:timing>
    <p:tnLst>
      <p:par>
        <p:cTn id="1" dur="indefinite" restart="never" nodeType="tmRoot"/>
      </p:par>
    </p:tnLst>
  </p:timing>
  <p:txStyles>
    <p:titleStyle>
      <a:lvl1pPr algn="l" defTabSz="914341" rtl="0" eaLnBrk="1" latinLnBrk="0" hangingPunct="1">
        <a:lnSpc>
          <a:spcPct val="90000"/>
        </a:lnSpc>
        <a:spcBef>
          <a:spcPct val="0"/>
        </a:spcBef>
        <a:buNone/>
        <a:defRPr sz="4400" b="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341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kern="1200">
          <a:solidFill>
            <a:schemeClr val="tx1"/>
          </a:solidFill>
          <a:latin typeface="DM Sans" pitchFamily="2" charset="0"/>
          <a:ea typeface="+mn-ea"/>
          <a:cs typeface="+mn-cs"/>
        </a:defRPr>
      </a:lvl1pPr>
      <a:lvl2pPr marL="685756" indent="-228585" algn="l" defTabSz="914341" rtl="0" eaLnBrk="1" latinLnBrk="0" hangingPunct="1">
        <a:lnSpc>
          <a:spcPct val="90000"/>
        </a:lnSpc>
        <a:spcBef>
          <a:spcPts val="500"/>
        </a:spcBef>
        <a:buFont typeface="DM Sans Medium" pitchFamily="2" charset="0"/>
        <a:buChar char="—"/>
        <a:defRPr sz="2400" b="1" kern="1200" baseline="0">
          <a:solidFill>
            <a:schemeClr val="tx1"/>
          </a:solidFill>
          <a:latin typeface="DM Sans" pitchFamily="2" charset="0"/>
          <a:ea typeface="+mn-ea"/>
          <a:cs typeface="+mn-cs"/>
        </a:defRPr>
      </a:lvl2pPr>
      <a:lvl3pPr marL="1142927" indent="-228585" algn="l" defTabSz="914341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98" indent="-228585" algn="l" defTabSz="91434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68" indent="-228585" algn="l" defTabSz="91434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39" indent="-228585" algn="l" defTabSz="91434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10" indent="-228585" algn="l" defTabSz="91434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81" indent="-228585" algn="l" defTabSz="91434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951" indent="-228585" algn="l" defTabSz="91434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34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1" algn="l" defTabSz="91434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41" algn="l" defTabSz="91434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12" algn="l" defTabSz="91434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83" algn="l" defTabSz="91434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54" algn="l" defTabSz="91434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24" algn="l" defTabSz="91434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95" algn="l" defTabSz="91434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66" algn="l" defTabSz="91434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s1.sphinxonline.net/v4/management/preview.aspx?c=!CfDJ8PV3mWbvcfhOj6n6XOMUuu5Ca-l7BttF9wQRG03u3dkSwEI82NB_5MYQ8uWWPfygh3obaOjaBQjkAEksjoGw5xIJWalvNFCsfY_zp0KgDKvW9zhC5kjZJFZWIsDQlqo6K8yfpll52QyRr0ZcpsQtrYejTPBoqgqU0PHcxW_8rbIxw5C3sO6DCGTtG_7c7Mn8DQ" TargetMode="Externa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/>
          <p:cNvSpPr>
            <a:spLocks noGrp="1"/>
          </p:cNvSpPr>
          <p:nvPr>
            <p:ph type="body" sz="quarter" idx="10"/>
          </p:nvPr>
        </p:nvSpPr>
        <p:spPr>
          <a:xfrm>
            <a:off x="4387850" y="169714"/>
            <a:ext cx="6057900" cy="535531"/>
          </a:xfrm>
        </p:spPr>
        <p:txBody>
          <a:bodyPr/>
          <a:lstStyle/>
          <a:p>
            <a:r>
              <a:rPr lang="fr-FR" dirty="0" smtClean="0"/>
              <a:t>Bienvenue !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fr-FR" dirty="0" smtClean="0"/>
              <a:t>Degemer mat !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37496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240000" y="2437098"/>
            <a:ext cx="8637769" cy="1017916"/>
          </a:xfrm>
        </p:spPr>
        <p:txBody>
          <a:bodyPr/>
          <a:lstStyle/>
          <a:p>
            <a:r>
              <a:rPr lang="fr-FR" dirty="0" err="1" smtClean="0"/>
              <a:t>Echange</a:t>
            </a:r>
            <a:r>
              <a:rPr lang="fr-FR" dirty="0" smtClean="0"/>
              <a:t> DRH - OS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240000" y="3630021"/>
            <a:ext cx="8300551" cy="485774"/>
          </a:xfrm>
        </p:spPr>
        <p:txBody>
          <a:bodyPr/>
          <a:lstStyle/>
          <a:p>
            <a:r>
              <a:rPr lang="fr-FR" dirty="0" smtClean="0"/>
              <a:t>Logiciel Temps de Travail</a:t>
            </a:r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0"/>
          </p:nvPr>
        </p:nvSpPr>
        <p:spPr>
          <a:xfrm>
            <a:off x="3240000" y="4163206"/>
            <a:ext cx="3490913" cy="429541"/>
          </a:xfrm>
        </p:spPr>
        <p:txBody>
          <a:bodyPr/>
          <a:lstStyle/>
          <a:p>
            <a:r>
              <a:rPr lang="fr-FR" dirty="0" smtClean="0"/>
              <a:t>5 janvier 2023</a:t>
            </a:r>
          </a:p>
        </p:txBody>
      </p:sp>
    </p:spTree>
    <p:extLst>
      <p:ext uri="{BB962C8B-B14F-4D97-AF65-F5344CB8AC3E}">
        <p14:creationId xmlns:p14="http://schemas.microsoft.com/office/powerpoint/2010/main" val="1905025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/>
          <p:cNvSpPr>
            <a:spLocks noGrp="1"/>
          </p:cNvSpPr>
          <p:nvPr>
            <p:ph type="body" sz="quarter" idx="10"/>
          </p:nvPr>
        </p:nvSpPr>
        <p:spPr>
          <a:xfrm>
            <a:off x="346122" y="6388057"/>
            <a:ext cx="8922364" cy="317138"/>
          </a:xfrm>
        </p:spPr>
        <p:txBody>
          <a:bodyPr/>
          <a:lstStyle/>
          <a:p>
            <a:r>
              <a:rPr lang="fr-FR" dirty="0" err="1"/>
              <a:t>Echange</a:t>
            </a:r>
            <a:r>
              <a:rPr lang="fr-FR" dirty="0"/>
              <a:t> DRH – OS « Temps de travail » 05/01/2023</a:t>
            </a: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Projet logiciel gestion des temps</a:t>
            </a:r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1"/>
          </p:nvPr>
        </p:nvSpPr>
        <p:spPr>
          <a:xfrm>
            <a:off x="3240000" y="1552817"/>
            <a:ext cx="8616950" cy="4474892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fr-FR" sz="2600" dirty="0" smtClean="0"/>
              <a:t>Constat:</a:t>
            </a:r>
          </a:p>
          <a:p>
            <a:pPr marL="457200" indent="-457200" fontAlgn="base">
              <a:buFont typeface="Arial" panose="020B0604020202020204" pitchFamily="34" charset="0"/>
              <a:buChar char="•"/>
            </a:pPr>
            <a:r>
              <a:rPr lang="fr-FR" sz="2600" dirty="0"/>
              <a:t>La migration vers SEDIT WEB n’a pas d’impact sur la solution de gestion des congés ; </a:t>
            </a:r>
            <a:r>
              <a:rPr lang="fr-FR" sz="2600" b="1" dirty="0"/>
              <a:t>elle n’évolue pas</a:t>
            </a:r>
            <a:r>
              <a:rPr lang="en-US" sz="2600" dirty="0"/>
              <a:t>​</a:t>
            </a:r>
          </a:p>
          <a:p>
            <a:pPr marL="457200" indent="-457200" fontAlgn="base">
              <a:buFont typeface="Arial" panose="020B0604020202020204" pitchFamily="34" charset="0"/>
              <a:buChar char="•"/>
            </a:pPr>
            <a:r>
              <a:rPr lang="fr-FR" sz="2600" dirty="0"/>
              <a:t>E-congés est dédié uniquement à la </a:t>
            </a:r>
            <a:r>
              <a:rPr lang="fr-FR" sz="2600" b="1" dirty="0"/>
              <a:t>gestion des congés</a:t>
            </a:r>
            <a:r>
              <a:rPr lang="en-US" sz="2600" dirty="0"/>
              <a:t>​</a:t>
            </a:r>
          </a:p>
          <a:p>
            <a:pPr marL="457200" indent="-457200" fontAlgn="base">
              <a:buFont typeface="Arial" panose="020B0604020202020204" pitchFamily="34" charset="0"/>
              <a:buChar char="•"/>
            </a:pPr>
            <a:r>
              <a:rPr lang="fr-FR" sz="2600" dirty="0"/>
              <a:t>E-congés n’a pas été réécrit ; pas d’évolution ; toujours en </a:t>
            </a:r>
            <a:r>
              <a:rPr lang="fr-FR" sz="2600" b="1" dirty="0"/>
              <a:t>X-NET</a:t>
            </a:r>
            <a:r>
              <a:rPr lang="en-US" sz="2600" dirty="0"/>
              <a:t>​</a:t>
            </a:r>
          </a:p>
          <a:p>
            <a:pPr marL="457200" indent="-457200" fontAlgn="base">
              <a:buFont typeface="Arial" panose="020B0604020202020204" pitchFamily="34" charset="0"/>
              <a:buChar char="•"/>
            </a:pPr>
            <a:r>
              <a:rPr lang="fr-FR" sz="2600" dirty="0"/>
              <a:t>E-congés est </a:t>
            </a:r>
            <a:r>
              <a:rPr lang="fr-FR" sz="2600" b="1" dirty="0"/>
              <a:t>limité fonctionnellement </a:t>
            </a:r>
            <a:r>
              <a:rPr lang="fr-FR" sz="2600" dirty="0"/>
              <a:t>et ne satisfait pas notre besoin actuel : impossible de le déployer dans l’ensemble des directions</a:t>
            </a:r>
            <a:r>
              <a:rPr lang="en-US" sz="2600" dirty="0"/>
              <a:t>​</a:t>
            </a:r>
          </a:p>
          <a:p>
            <a:pPr marL="457200" indent="-457200" fontAlgn="base">
              <a:buFont typeface="Arial" panose="020B0604020202020204" pitchFamily="34" charset="0"/>
              <a:buChar char="•"/>
            </a:pPr>
            <a:r>
              <a:rPr lang="fr-FR" sz="2600" dirty="0"/>
              <a:t>De </a:t>
            </a:r>
            <a:r>
              <a:rPr lang="fr-FR" sz="2600" b="1" dirty="0"/>
              <a:t>nouveaux besoins </a:t>
            </a:r>
            <a:r>
              <a:rPr lang="fr-FR" sz="2600" dirty="0"/>
              <a:t>doivent être pris en compte : attentes des </a:t>
            </a:r>
            <a:r>
              <a:rPr lang="fr-FR" sz="2600" dirty="0" smtClean="0"/>
              <a:t>usagers, 1607 h</a:t>
            </a:r>
            <a:r>
              <a:rPr lang="fr-FR" sz="2600" dirty="0"/>
              <a:t>,</a:t>
            </a:r>
            <a:r>
              <a:rPr lang="fr-FR" sz="2600" dirty="0" smtClean="0"/>
              <a:t> tickets restaurant, jours travaillés…</a:t>
            </a:r>
            <a:endParaRPr lang="en-US" sz="2600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607443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Projet logiciel gestion des temps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fontScale="70000" lnSpcReduction="20000"/>
          </a:bodyPr>
          <a:lstStyle/>
          <a:p>
            <a:pPr marL="0" indent="0" fontAlgn="base">
              <a:buNone/>
            </a:pPr>
            <a:r>
              <a:rPr lang="fr-FR" b="1" dirty="0"/>
              <a:t>Objectifs</a:t>
            </a:r>
            <a:r>
              <a:rPr lang="en-US" b="1" dirty="0"/>
              <a:t>​</a:t>
            </a:r>
          </a:p>
          <a:p>
            <a:pPr fontAlgn="base"/>
            <a:r>
              <a:rPr lang="fr-FR" dirty="0"/>
              <a:t>Gestion des congés </a:t>
            </a:r>
            <a:r>
              <a:rPr lang="fr-FR" u="sng" dirty="0"/>
              <a:t>et des présences</a:t>
            </a:r>
            <a:r>
              <a:rPr lang="en-US" dirty="0"/>
              <a:t>​</a:t>
            </a:r>
          </a:p>
          <a:p>
            <a:pPr fontAlgn="base"/>
            <a:r>
              <a:rPr lang="fr-FR" dirty="0"/>
              <a:t>Planification simple : planning d’équipe ; mon planning ; validation via le planning</a:t>
            </a:r>
            <a:r>
              <a:rPr lang="en-US" dirty="0"/>
              <a:t>​</a:t>
            </a:r>
          </a:p>
          <a:p>
            <a:pPr fontAlgn="base"/>
            <a:r>
              <a:rPr lang="fr-FR" dirty="0"/>
              <a:t>Exploitation avancée des données de l’application (pilotage, </a:t>
            </a:r>
            <a:r>
              <a:rPr lang="fr-FR" dirty="0" err="1"/>
              <a:t>reporting</a:t>
            </a:r>
            <a:r>
              <a:rPr lang="fr-FR" dirty="0"/>
              <a:t>)</a:t>
            </a:r>
            <a:r>
              <a:rPr lang="en-US" dirty="0"/>
              <a:t>​</a:t>
            </a:r>
          </a:p>
          <a:p>
            <a:pPr fontAlgn="base"/>
            <a:r>
              <a:rPr lang="fr-FR" dirty="0"/>
              <a:t>Un déploiement de la solution pour tous les agents des 3 collectivités</a:t>
            </a:r>
            <a:r>
              <a:rPr lang="en-US" dirty="0"/>
              <a:t>​</a:t>
            </a:r>
          </a:p>
          <a:p>
            <a:pPr marL="0" indent="0" fontAlgn="base">
              <a:buNone/>
            </a:pPr>
            <a:r>
              <a:rPr lang="fr-FR" b="1" dirty="0"/>
              <a:t>Enjeux</a:t>
            </a:r>
            <a:r>
              <a:rPr lang="en-US" b="1" dirty="0"/>
              <a:t>​</a:t>
            </a:r>
          </a:p>
          <a:p>
            <a:pPr fontAlgn="base"/>
            <a:r>
              <a:rPr lang="fr-FR" dirty="0"/>
              <a:t>Associer les utilisateurs et prendre en compte les besoins des agents éloignés du numérique</a:t>
            </a:r>
            <a:r>
              <a:rPr lang="en-US" dirty="0"/>
              <a:t>​</a:t>
            </a:r>
          </a:p>
          <a:p>
            <a:pPr fontAlgn="base"/>
            <a:r>
              <a:rPr lang="fr-FR" dirty="0"/>
              <a:t>Offrir une expérience utilisateur fluide et optimisée via en particulier un accès multi support en mobilité et possible hors temps de travail / hors réseau ; </a:t>
            </a:r>
            <a:r>
              <a:rPr lang="en-US" dirty="0"/>
              <a:t>​</a:t>
            </a:r>
          </a:p>
          <a:p>
            <a:pPr fontAlgn="base"/>
            <a:r>
              <a:rPr lang="fr-FR" dirty="0"/>
              <a:t>Interfacer pour la gestion des droits à prestations et l’impact en paye</a:t>
            </a:r>
            <a:r>
              <a:rPr lang="en-US" dirty="0"/>
              <a:t>​</a:t>
            </a:r>
          </a:p>
          <a:p>
            <a:pPr fontAlgn="base"/>
            <a:r>
              <a:rPr lang="fr-FR" dirty="0"/>
              <a:t>Intégrer au portail agent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65532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Projet logiciel gestion des temps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pPr marL="0" indent="0" fontAlgn="base">
              <a:buNone/>
            </a:pPr>
            <a:r>
              <a:rPr lang="fr-FR" b="1" dirty="0" smtClean="0"/>
              <a:t>Accompagnement cabinet </a:t>
            </a:r>
            <a:r>
              <a:rPr lang="fr-FR" b="1" dirty="0" err="1" smtClean="0"/>
              <a:t>Wavestone</a:t>
            </a:r>
            <a:r>
              <a:rPr lang="fr-FR" b="1" dirty="0" smtClean="0"/>
              <a:t> avec pour mission :</a:t>
            </a:r>
            <a:r>
              <a:rPr lang="fr-FR" dirty="0"/>
              <a:t> </a:t>
            </a:r>
            <a:r>
              <a:rPr lang="en-US" dirty="0"/>
              <a:t>​</a:t>
            </a:r>
          </a:p>
          <a:p>
            <a:pPr fontAlgn="base"/>
            <a:r>
              <a:rPr lang="fr-FR" dirty="0"/>
              <a:t>Réalisation d’une </a:t>
            </a:r>
            <a:r>
              <a:rPr lang="fr-FR" b="1" dirty="0"/>
              <a:t>analyse comparative des pratiques </a:t>
            </a:r>
            <a:r>
              <a:rPr lang="fr-FR" dirty="0"/>
              <a:t>de gestion des temps avec d’autres </a:t>
            </a:r>
            <a:r>
              <a:rPr lang="fr-FR" dirty="0" smtClean="0"/>
              <a:t>collectivités</a:t>
            </a:r>
            <a:endParaRPr lang="en-US" dirty="0" smtClean="0"/>
          </a:p>
          <a:p>
            <a:pPr fontAlgn="base"/>
            <a:r>
              <a:rPr lang="fr-FR" dirty="0" smtClean="0"/>
              <a:t>Définition des </a:t>
            </a:r>
            <a:r>
              <a:rPr lang="fr-FR" b="1" dirty="0" smtClean="0"/>
              <a:t>besoins des différents utilisateurs </a:t>
            </a:r>
            <a:r>
              <a:rPr lang="fr-FR" dirty="0" smtClean="0"/>
              <a:t>à travers une démarche collaborative</a:t>
            </a:r>
            <a:endParaRPr lang="en-US" dirty="0" smtClean="0"/>
          </a:p>
          <a:p>
            <a:pPr fontAlgn="base"/>
            <a:r>
              <a:rPr lang="fr-FR" dirty="0" smtClean="0"/>
              <a:t>Aide Rédaction d’éléments du DCE </a:t>
            </a:r>
            <a:r>
              <a:rPr lang="en-US" dirty="0" smtClean="0"/>
              <a:t>​</a:t>
            </a:r>
          </a:p>
          <a:p>
            <a:pPr fontAlgn="base"/>
            <a:r>
              <a:rPr lang="fr-FR" dirty="0" smtClean="0"/>
              <a:t>Contribution </a:t>
            </a:r>
            <a:r>
              <a:rPr lang="fr-FR" dirty="0"/>
              <a:t>à l’</a:t>
            </a:r>
            <a:r>
              <a:rPr lang="fr-FR" b="1" dirty="0"/>
              <a:t>évaluation des offres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14121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Projet logiciel gestion des temps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lnSpcReduction="10000"/>
          </a:bodyPr>
          <a:lstStyle/>
          <a:p>
            <a:pPr marL="0" indent="0" fontAlgn="base">
              <a:buNone/>
            </a:pPr>
            <a:r>
              <a:rPr lang="fr-FR" dirty="0" smtClean="0"/>
              <a:t>Réalisation </a:t>
            </a:r>
            <a:r>
              <a:rPr lang="fr-FR" dirty="0"/>
              <a:t>d’une </a:t>
            </a:r>
            <a:r>
              <a:rPr lang="fr-FR" b="1" dirty="0"/>
              <a:t>analyse comparative des pratiques </a:t>
            </a:r>
            <a:r>
              <a:rPr lang="fr-FR" dirty="0"/>
              <a:t>de gestion des temps avec d’autres </a:t>
            </a:r>
            <a:r>
              <a:rPr lang="fr-FR" dirty="0" smtClean="0"/>
              <a:t>collectivités:</a:t>
            </a:r>
            <a:endParaRPr lang="fr-FR" dirty="0"/>
          </a:p>
          <a:p>
            <a:pPr marL="0" indent="0" fontAlgn="base">
              <a:buNone/>
            </a:pPr>
            <a:r>
              <a:rPr lang="fr-FR" dirty="0" err="1" smtClean="0"/>
              <a:t>Echange</a:t>
            </a:r>
            <a:r>
              <a:rPr lang="fr-FR" dirty="0" smtClean="0"/>
              <a:t> courant décembre-janvier avec les collectivités:</a:t>
            </a:r>
          </a:p>
          <a:p>
            <a:pPr marL="457200" indent="-457200" fontAlgn="base">
              <a:buFontTx/>
              <a:buChar char="-"/>
            </a:pPr>
            <a:r>
              <a:rPr lang="fr-FR" dirty="0" smtClean="0"/>
              <a:t>Bordeaux Ville et Métropole</a:t>
            </a:r>
          </a:p>
          <a:p>
            <a:pPr marL="457200" indent="-457200" fontAlgn="base">
              <a:buFontTx/>
              <a:buChar char="-"/>
            </a:pPr>
            <a:r>
              <a:rPr lang="fr-FR" dirty="0" smtClean="0"/>
              <a:t>Orléans Ville et Métropole</a:t>
            </a:r>
          </a:p>
          <a:p>
            <a:pPr marL="457200" indent="-457200" fontAlgn="base">
              <a:buFontTx/>
              <a:buChar char="-"/>
            </a:pPr>
            <a:r>
              <a:rPr lang="fr-FR" dirty="0" smtClean="0"/>
              <a:t>Nantes Ville et Métropole</a:t>
            </a:r>
          </a:p>
          <a:p>
            <a:pPr marL="457200" indent="-457200" fontAlgn="base">
              <a:buFontTx/>
              <a:buChar char="-"/>
            </a:pPr>
            <a:r>
              <a:rPr lang="fr-FR" dirty="0" smtClean="0"/>
              <a:t>Lyon Métropole et Département</a:t>
            </a:r>
          </a:p>
          <a:p>
            <a:pPr marL="457200" indent="-457200" fontAlgn="base">
              <a:buFontTx/>
              <a:buChar char="-"/>
            </a:pPr>
            <a:r>
              <a:rPr lang="fr-FR" dirty="0" smtClean="0"/>
              <a:t>Rouen Métropole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172143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Projet logiciel gestion des temps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1"/>
          </p:nvPr>
        </p:nvSpPr>
        <p:spPr>
          <a:xfrm>
            <a:off x="3240088" y="1761823"/>
            <a:ext cx="8616950" cy="4020668"/>
          </a:xfrm>
        </p:spPr>
        <p:txBody>
          <a:bodyPr>
            <a:normAutofit fontScale="62500" lnSpcReduction="20000"/>
          </a:bodyPr>
          <a:lstStyle/>
          <a:p>
            <a:pPr marL="0" indent="0" fontAlgn="base">
              <a:buNone/>
            </a:pPr>
            <a:r>
              <a:rPr lang="fr-FR" dirty="0" smtClean="0"/>
              <a:t>Définition des </a:t>
            </a:r>
            <a:r>
              <a:rPr lang="fr-FR" b="1" dirty="0" smtClean="0"/>
              <a:t>besoins des différents utilisateurs </a:t>
            </a:r>
            <a:r>
              <a:rPr lang="fr-FR" dirty="0" smtClean="0"/>
              <a:t>à travers une démarche collaborative</a:t>
            </a:r>
          </a:p>
          <a:p>
            <a:pPr marL="457200" indent="-457200" fontAlgn="base">
              <a:buFontTx/>
              <a:buChar char="-"/>
            </a:pPr>
            <a:r>
              <a:rPr lang="fr-FR" dirty="0" smtClean="0"/>
              <a:t>Une </a:t>
            </a:r>
            <a:r>
              <a:rPr lang="fr-FR" dirty="0"/>
              <a:t>enquête au mois de janvier à destination des </a:t>
            </a:r>
            <a:r>
              <a:rPr lang="fr-FR" dirty="0" smtClean="0"/>
              <a:t>agents (format identique aux prestations sociales). Version test </a:t>
            </a:r>
            <a:r>
              <a:rPr lang="fr-FR" dirty="0" smtClean="0">
                <a:hlinkClick r:id="rId2"/>
              </a:rPr>
              <a:t>ici</a:t>
            </a:r>
            <a:r>
              <a:rPr lang="fr-FR" dirty="0" smtClean="0"/>
              <a:t>. Avec possibilités de s’inscrire à d’autres ateliers par la suite.</a:t>
            </a:r>
            <a:endParaRPr lang="fr-FR" dirty="0"/>
          </a:p>
          <a:p>
            <a:pPr marL="457200" indent="-457200" fontAlgn="base">
              <a:buFontTx/>
              <a:buChar char="-"/>
            </a:pPr>
            <a:r>
              <a:rPr lang="fr-FR" dirty="0" smtClean="0"/>
              <a:t>2 ateliers « Macro » début février: un manager de terrain, un correspondant temps de travail</a:t>
            </a:r>
          </a:p>
          <a:p>
            <a:pPr marL="457200" indent="-457200" fontAlgn="base">
              <a:buFontTx/>
              <a:buChar char="-"/>
            </a:pPr>
            <a:r>
              <a:rPr lang="fr-FR" dirty="0" smtClean="0"/>
              <a:t>Des ateliers internes DRH (dialogue social, paie, prestations sociale, direction)</a:t>
            </a:r>
          </a:p>
          <a:p>
            <a:pPr marL="457200" indent="-457200" fontAlgn="base">
              <a:buFontTx/>
              <a:buChar char="-"/>
            </a:pPr>
            <a:r>
              <a:rPr lang="fr-FR" dirty="0" smtClean="0"/>
              <a:t>4 ateliers ouvert aux agents sur inscription suite au questionnaire (2 au 16/03/2023):</a:t>
            </a:r>
          </a:p>
          <a:p>
            <a:pPr marL="720000" indent="-457200" fontAlgn="base">
              <a:buFont typeface="Courier New" panose="02070309020205020404" pitchFamily="49" charset="0"/>
              <a:buChar char="o"/>
            </a:pPr>
            <a:r>
              <a:rPr lang="fr-FR" dirty="0" smtClean="0"/>
              <a:t>Temps </a:t>
            </a:r>
            <a:r>
              <a:rPr lang="fr-FR" dirty="0"/>
              <a:t>de travail et planning (cycles, heures supplémentaires, télétravail</a:t>
            </a:r>
            <a:r>
              <a:rPr lang="fr-FR" dirty="0" smtClean="0"/>
              <a:t>...)</a:t>
            </a:r>
          </a:p>
          <a:p>
            <a:pPr marL="720000" indent="-457200" fontAlgn="base">
              <a:buFont typeface="Courier New" panose="02070309020205020404" pitchFamily="49" charset="0"/>
              <a:buChar char="o"/>
            </a:pPr>
            <a:r>
              <a:rPr lang="fr-FR" dirty="0" smtClean="0"/>
              <a:t>Astreintes</a:t>
            </a:r>
            <a:r>
              <a:rPr lang="fr-FR" dirty="0"/>
              <a:t>, permanences et activités (planning, déclaration d'intervention</a:t>
            </a:r>
            <a:r>
              <a:rPr lang="fr-FR" dirty="0" smtClean="0"/>
              <a:t>...)</a:t>
            </a:r>
          </a:p>
          <a:p>
            <a:pPr marL="720000" indent="-457200" fontAlgn="base">
              <a:buFont typeface="Courier New" panose="02070309020205020404" pitchFamily="49" charset="0"/>
              <a:buChar char="o"/>
            </a:pPr>
            <a:r>
              <a:rPr lang="fr-FR" dirty="0" smtClean="0"/>
              <a:t>Congés </a:t>
            </a:r>
            <a:r>
              <a:rPr lang="fr-FR" dirty="0"/>
              <a:t>et absences (faire une demande, la modifier, la valider</a:t>
            </a:r>
            <a:r>
              <a:rPr lang="fr-FR" dirty="0" smtClean="0"/>
              <a:t>...)</a:t>
            </a:r>
          </a:p>
          <a:p>
            <a:pPr marL="720000" indent="-457200" fontAlgn="base">
              <a:buFont typeface="Courier New" panose="02070309020205020404" pitchFamily="49" charset="0"/>
              <a:buChar char="o"/>
            </a:pPr>
            <a:r>
              <a:rPr lang="fr-FR" dirty="0" err="1" smtClean="0"/>
              <a:t>Reporting</a:t>
            </a:r>
            <a:r>
              <a:rPr lang="fr-FR" dirty="0" smtClean="0"/>
              <a:t> </a:t>
            </a:r>
            <a:r>
              <a:rPr lang="fr-FR" dirty="0"/>
              <a:t>et demande (consulter les compteurs, suivre les demandes...)</a:t>
            </a: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29072517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Projet logiciel gestion des temps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1"/>
          </p:nvPr>
        </p:nvSpPr>
        <p:spPr>
          <a:xfrm>
            <a:off x="3240088" y="1761823"/>
            <a:ext cx="8616950" cy="2296371"/>
          </a:xfrm>
        </p:spPr>
        <p:txBody>
          <a:bodyPr>
            <a:normAutofit lnSpcReduction="10000"/>
          </a:bodyPr>
          <a:lstStyle/>
          <a:p>
            <a:pPr marL="0" indent="0" fontAlgn="base">
              <a:buNone/>
            </a:pPr>
            <a:r>
              <a:rPr lang="fr-FR" dirty="0" smtClean="0"/>
              <a:t>Hypothèse des suites:</a:t>
            </a:r>
          </a:p>
          <a:p>
            <a:pPr marL="0" indent="0" fontAlgn="base">
              <a:buNone/>
            </a:pPr>
            <a:r>
              <a:rPr lang="fr-FR" dirty="0" smtClean="0"/>
              <a:t>2023: Rédaction du marché en fonction des besoins identifiés</a:t>
            </a:r>
          </a:p>
          <a:p>
            <a:pPr marL="0" indent="0" fontAlgn="base">
              <a:buNone/>
            </a:pPr>
            <a:r>
              <a:rPr lang="fr-FR" dirty="0" smtClean="0"/>
              <a:t>2024: Sélection prestataire, test</a:t>
            </a:r>
          </a:p>
          <a:p>
            <a:pPr marL="0" indent="0" fontAlgn="base">
              <a:buNone/>
            </a:pPr>
            <a:r>
              <a:rPr lang="fr-FR" dirty="0" smtClean="0"/>
              <a:t>2025: Déploiement</a:t>
            </a:r>
          </a:p>
        </p:txBody>
      </p:sp>
    </p:spTree>
    <p:extLst>
      <p:ext uri="{BB962C8B-B14F-4D97-AF65-F5344CB8AC3E}">
        <p14:creationId xmlns:p14="http://schemas.microsoft.com/office/powerpoint/2010/main" val="39140713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/>
          <p:cNvSpPr>
            <a:spLocks noGrp="1"/>
          </p:cNvSpPr>
          <p:nvPr>
            <p:ph type="body" sz="quarter" idx="10"/>
          </p:nvPr>
        </p:nvSpPr>
        <p:spPr>
          <a:xfrm>
            <a:off x="4387850" y="206377"/>
            <a:ext cx="3937000" cy="978729"/>
          </a:xfrm>
        </p:spPr>
        <p:txBody>
          <a:bodyPr/>
          <a:lstStyle/>
          <a:p>
            <a:r>
              <a:rPr lang="fr-FR" dirty="0" smtClean="0"/>
              <a:t>Merci pour votre écoute </a:t>
            </a:r>
            <a:r>
              <a:rPr lang="fr-FR" dirty="0">
                <a:sym typeface="Wingdings" panose="05000000000000000000" pitchFamily="2" charset="2"/>
              </a:rPr>
              <a:t>☼🏴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03373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Z_CONDATE_footerNoir">
  <a:themeElements>
    <a:clrScheme name="PREZ CONDATE_1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40745F"/>
      </a:accent1>
      <a:accent2>
        <a:srgbClr val="559B7F"/>
      </a:accent2>
      <a:accent3>
        <a:srgbClr val="77B59C"/>
      </a:accent3>
      <a:accent4>
        <a:srgbClr val="ABD1C2"/>
      </a:accent4>
      <a:accent5>
        <a:srgbClr val="476A81"/>
      </a:accent5>
      <a:accent6>
        <a:srgbClr val="6A92AE"/>
      </a:accent6>
      <a:hlink>
        <a:srgbClr val="0563C1"/>
      </a:hlink>
      <a:folHlink>
        <a:srgbClr val="954F72"/>
      </a:folHlink>
    </a:clrScheme>
    <a:fontScheme name="Condate">
      <a:majorFont>
        <a:latin typeface="Condate Medium"/>
        <a:ea typeface=""/>
        <a:cs typeface=""/>
      </a:majorFont>
      <a:minorFont>
        <a:latin typeface="DM Sans Medium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ésentation1" id="{BADFC007-DAF6-442C-89A9-652AD055132C}" vid="{995BAD48-E47C-4E9D-A96A-31CD5D52F7D0}"/>
    </a:ext>
  </a:extLst>
</a:theme>
</file>

<file path=ppt/theme/theme2.xml><?xml version="1.0" encoding="utf-8"?>
<a:theme xmlns:a="http://schemas.openxmlformats.org/drawingml/2006/main" name="1_PREZ_CONDATE_footer blanc">
  <a:themeElements>
    <a:clrScheme name="PREZ CONDATE_1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40745F"/>
      </a:accent1>
      <a:accent2>
        <a:srgbClr val="559B7F"/>
      </a:accent2>
      <a:accent3>
        <a:srgbClr val="77B59C"/>
      </a:accent3>
      <a:accent4>
        <a:srgbClr val="ABD1C2"/>
      </a:accent4>
      <a:accent5>
        <a:srgbClr val="476A81"/>
      </a:accent5>
      <a:accent6>
        <a:srgbClr val="6A92AE"/>
      </a:accent6>
      <a:hlink>
        <a:srgbClr val="0563C1"/>
      </a:hlink>
      <a:folHlink>
        <a:srgbClr val="954F72"/>
      </a:folHlink>
    </a:clrScheme>
    <a:fontScheme name="Condate DM">
      <a:majorFont>
        <a:latin typeface="Condate Medium"/>
        <a:ea typeface=""/>
        <a:cs typeface=""/>
      </a:majorFont>
      <a:minorFont>
        <a:latin typeface="DM Sans Medium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ésentation1" id="{BADFC007-DAF6-442C-89A9-652AD055132C}" vid="{4893FF2C-7509-46A2-A739-7566894297D1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34F31866CA1954B90D13EA87B33277B" ma:contentTypeVersion="8" ma:contentTypeDescription="Crée un document." ma:contentTypeScope="" ma:versionID="681087671543194bc55c2fdb9f6d928a">
  <xsd:schema xmlns:xsd="http://www.w3.org/2001/XMLSchema" xmlns:xs="http://www.w3.org/2001/XMLSchema" xmlns:p="http://schemas.microsoft.com/office/2006/metadata/properties" xmlns:ns2="a9d413ea-c7af-4dff-be7c-11dcd1c97ad2" targetNamespace="http://schemas.microsoft.com/office/2006/metadata/properties" ma:root="true" ma:fieldsID="d1401be3f91d834fdc75683191426b47" ns2:_="">
    <xsd:import namespace="a9d413ea-c7af-4dff-be7c-11dcd1c97ad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9d413ea-c7af-4dff-be7c-11dcd1c97ad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7C10960-11CE-4575-B32B-5BD4604FB822}">
  <ds:schemaRefs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a9d413ea-c7af-4dff-be7c-11dcd1c97ad2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381B4576-E46D-4ED8-9D42-37ED58BEC9E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9d413ea-c7af-4dff-be7c-11dcd1c97ad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4A669C2-E9F5-466E-830D-5B3C3C7030B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Modèle PPT_VilleEtMetropole_OK</Template>
  <TotalTime>1505</TotalTime>
  <Words>549</Words>
  <Application>Microsoft Office PowerPoint</Application>
  <PresentationFormat>Grand écran</PresentationFormat>
  <Paragraphs>54</Paragraphs>
  <Slides>9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8</vt:i4>
      </vt:variant>
      <vt:variant>
        <vt:lpstr>Thème</vt:lpstr>
      </vt:variant>
      <vt:variant>
        <vt:i4>2</vt:i4>
      </vt:variant>
      <vt:variant>
        <vt:lpstr>Titres des diapositives</vt:lpstr>
      </vt:variant>
      <vt:variant>
        <vt:i4>9</vt:i4>
      </vt:variant>
    </vt:vector>
  </HeadingPairs>
  <TitlesOfParts>
    <vt:vector size="19" baseType="lpstr">
      <vt:lpstr>Arial</vt:lpstr>
      <vt:lpstr>Calibri</vt:lpstr>
      <vt:lpstr>Condate Medium</vt:lpstr>
      <vt:lpstr>Condate_V2 Medium</vt:lpstr>
      <vt:lpstr>Courier New</vt:lpstr>
      <vt:lpstr>DM Sans</vt:lpstr>
      <vt:lpstr>DM Sans Medium</vt:lpstr>
      <vt:lpstr>Wingdings</vt:lpstr>
      <vt:lpstr>PREZ_CONDATE_footerNoir</vt:lpstr>
      <vt:lpstr>1_PREZ_CONDATE_footer blanc</vt:lpstr>
      <vt:lpstr>Présentation PowerPoint</vt:lpstr>
      <vt:lpstr>Echange DRH - OS</vt:lpstr>
      <vt:lpstr>Projet logiciel gestion des temps</vt:lpstr>
      <vt:lpstr>Projet logiciel gestion des temps</vt:lpstr>
      <vt:lpstr>Projet logiciel gestion des temps</vt:lpstr>
      <vt:lpstr>Projet logiciel gestion des temps</vt:lpstr>
      <vt:lpstr>Projet logiciel gestion des temps</vt:lpstr>
      <vt:lpstr>Projet logiciel gestion des temps</vt:lpstr>
      <vt:lpstr>Présentation PowerPoint</vt:lpstr>
    </vt:vector>
  </TitlesOfParts>
  <Company>Rennes Métropole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subject>Modèle de présentation</dc:subject>
  <dc:creator>LE CLERCH Elena</dc:creator>
  <cp:keywords>Identité Rennes 2022</cp:keywords>
  <cp:lastModifiedBy>UGICT-CGT - CHAVROCHE Philippe</cp:lastModifiedBy>
  <cp:revision>47</cp:revision>
  <dcterms:created xsi:type="dcterms:W3CDTF">2022-10-04T10:14:26Z</dcterms:created>
  <dcterms:modified xsi:type="dcterms:W3CDTF">2023-01-13T14:53:33Z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0x010100334F31866CA1954B90D13EA87B33277B</vt:lpwstr>
  </property>
</Properties>
</file>